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16"/>
  </p:notesMasterIdLst>
  <p:handoutMasterIdLst>
    <p:handoutMasterId r:id="rId17"/>
  </p:handoutMasterIdLst>
  <p:sldIdLst>
    <p:sldId id="256" r:id="rId5"/>
    <p:sldId id="257" r:id="rId6"/>
    <p:sldId id="259" r:id="rId7"/>
    <p:sldId id="266" r:id="rId8"/>
    <p:sldId id="262" r:id="rId9"/>
    <p:sldId id="269" r:id="rId10"/>
    <p:sldId id="270" r:id="rId11"/>
    <p:sldId id="267" r:id="rId12"/>
    <p:sldId id="264" r:id="rId13"/>
    <p:sldId id="260"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95D801-C45E-43EC-98B6-4979A3523E5E}" v="13" dt="2023-11-14T02:05:30.1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2" autoAdjust="0"/>
    <p:restoredTop sz="94598" autoAdjust="0"/>
  </p:normalViewPr>
  <p:slideViewPr>
    <p:cSldViewPr snapToGrid="0" showGuides="1">
      <p:cViewPr varScale="1">
        <p:scale>
          <a:sx n="38" d="100"/>
          <a:sy n="38" d="100"/>
        </p:scale>
        <p:origin x="908" y="5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ne Vo" userId="56ffca58e2b478d5" providerId="LiveId" clId="{D295D801-C45E-43EC-98B6-4979A3523E5E}"/>
    <pc:docChg chg="undo redo custSel delSld modSld">
      <pc:chgData name="Aline Vo" userId="56ffca58e2b478d5" providerId="LiveId" clId="{D295D801-C45E-43EC-98B6-4979A3523E5E}" dt="2023-11-16T00:16:06.584" v="231" actId="47"/>
      <pc:docMkLst>
        <pc:docMk/>
      </pc:docMkLst>
      <pc:sldChg chg="addSp delSp modSp mod">
        <pc:chgData name="Aline Vo" userId="56ffca58e2b478d5" providerId="LiveId" clId="{D295D801-C45E-43EC-98B6-4979A3523E5E}" dt="2023-11-14T02:05:36.135" v="230" actId="20577"/>
        <pc:sldMkLst>
          <pc:docMk/>
          <pc:sldMk cId="3805164132" sldId="257"/>
        </pc:sldMkLst>
        <pc:spChg chg="mod">
          <ac:chgData name="Aline Vo" userId="56ffca58e2b478d5" providerId="LiveId" clId="{D295D801-C45E-43EC-98B6-4979A3523E5E}" dt="2023-11-14T01:43:40.916" v="75" actId="1076"/>
          <ac:spMkLst>
            <pc:docMk/>
            <pc:sldMk cId="3805164132" sldId="257"/>
            <ac:spMk id="2" creationId="{582BCEE0-AF33-4B8B-9622-2A50B4FD62C5}"/>
          </ac:spMkLst>
        </pc:spChg>
        <pc:spChg chg="mod">
          <ac:chgData name="Aline Vo" userId="56ffca58e2b478d5" providerId="LiveId" clId="{D295D801-C45E-43EC-98B6-4979A3523E5E}" dt="2023-11-14T01:43:36.529" v="74" actId="1076"/>
          <ac:spMkLst>
            <pc:docMk/>
            <pc:sldMk cId="3805164132" sldId="257"/>
            <ac:spMk id="3" creationId="{F0495D9B-1C30-46A7-AC78-0AD00F70BCAE}"/>
          </ac:spMkLst>
        </pc:spChg>
        <pc:spChg chg="add del mod">
          <ac:chgData name="Aline Vo" userId="56ffca58e2b478d5" providerId="LiveId" clId="{D295D801-C45E-43EC-98B6-4979A3523E5E}" dt="2023-11-14T01:37:55.066" v="56" actId="478"/>
          <ac:spMkLst>
            <pc:docMk/>
            <pc:sldMk cId="3805164132" sldId="257"/>
            <ac:spMk id="5" creationId="{E4FD43DF-4901-8E54-F1D9-10D8313F4059}"/>
          </ac:spMkLst>
        </pc:spChg>
        <pc:spChg chg="mod">
          <ac:chgData name="Aline Vo" userId="56ffca58e2b478d5" providerId="LiveId" clId="{D295D801-C45E-43EC-98B6-4979A3523E5E}" dt="2023-11-14T02:05:36.135" v="230" actId="20577"/>
          <ac:spMkLst>
            <pc:docMk/>
            <pc:sldMk cId="3805164132" sldId="257"/>
            <ac:spMk id="11" creationId="{6AA17CD5-6A6E-4EE4-BD68-9B358654D56D}"/>
          </ac:spMkLst>
        </pc:spChg>
        <pc:picChg chg="mod">
          <ac:chgData name="Aline Vo" userId="56ffca58e2b478d5" providerId="LiveId" clId="{D295D801-C45E-43EC-98B6-4979A3523E5E}" dt="2023-11-14T01:56:38.165" v="76" actId="1076"/>
          <ac:picMkLst>
            <pc:docMk/>
            <pc:sldMk cId="3805164132" sldId="257"/>
            <ac:picMk id="7" creationId="{7F61309D-C856-4938-ADC7-424523E494CD}"/>
          </ac:picMkLst>
        </pc:picChg>
        <pc:picChg chg="del">
          <ac:chgData name="Aline Vo" userId="56ffca58e2b478d5" providerId="LiveId" clId="{D295D801-C45E-43EC-98B6-4979A3523E5E}" dt="2023-11-14T01:28:28.830" v="0" actId="478"/>
          <ac:picMkLst>
            <pc:docMk/>
            <pc:sldMk cId="3805164132" sldId="257"/>
            <ac:picMk id="9" creationId="{945B1BB8-49E7-4A38-B10A-734F467CE26E}"/>
          </ac:picMkLst>
        </pc:picChg>
        <pc:picChg chg="add mod">
          <ac:chgData name="Aline Vo" userId="56ffca58e2b478d5" providerId="LiveId" clId="{D295D801-C45E-43EC-98B6-4979A3523E5E}" dt="2023-11-14T01:56:40.143" v="77" actId="1076"/>
          <ac:picMkLst>
            <pc:docMk/>
            <pc:sldMk cId="3805164132" sldId="257"/>
            <ac:picMk id="1026" creationId="{768E3030-3EC2-CFCD-6E13-B340F196EF01}"/>
          </ac:picMkLst>
        </pc:picChg>
      </pc:sldChg>
      <pc:sldChg chg="addSp delSp modSp mod">
        <pc:chgData name="Aline Vo" userId="56ffca58e2b478d5" providerId="LiveId" clId="{D295D801-C45E-43EC-98B6-4979A3523E5E}" dt="2023-11-14T01:30:37.175" v="12" actId="478"/>
        <pc:sldMkLst>
          <pc:docMk/>
          <pc:sldMk cId="3980136776" sldId="259"/>
        </pc:sldMkLst>
        <pc:spChg chg="add del mod">
          <ac:chgData name="Aline Vo" userId="56ffca58e2b478d5" providerId="LiveId" clId="{D295D801-C45E-43EC-98B6-4979A3523E5E}" dt="2023-11-14T01:30:30.277" v="8" actId="478"/>
          <ac:spMkLst>
            <pc:docMk/>
            <pc:sldMk cId="3980136776" sldId="259"/>
            <ac:spMk id="5" creationId="{9E3A71A2-9D59-D706-80D7-CAE663D58EF1}"/>
          </ac:spMkLst>
        </pc:spChg>
        <pc:spChg chg="add del mod">
          <ac:chgData name="Aline Vo" userId="56ffca58e2b478d5" providerId="LiveId" clId="{D295D801-C45E-43EC-98B6-4979A3523E5E}" dt="2023-11-14T01:30:33.862" v="10" actId="478"/>
          <ac:spMkLst>
            <pc:docMk/>
            <pc:sldMk cId="3980136776" sldId="259"/>
            <ac:spMk id="7" creationId="{9EEA3575-238A-79E8-CE8E-06456B497AF0}"/>
          </ac:spMkLst>
        </pc:spChg>
        <pc:spChg chg="add del mod">
          <ac:chgData name="Aline Vo" userId="56ffca58e2b478d5" providerId="LiveId" clId="{D295D801-C45E-43EC-98B6-4979A3523E5E}" dt="2023-11-14T01:30:37.175" v="12" actId="478"/>
          <ac:spMkLst>
            <pc:docMk/>
            <pc:sldMk cId="3980136776" sldId="259"/>
            <ac:spMk id="9" creationId="{C1656477-CB19-4361-6595-5E45C453B6FD}"/>
          </ac:spMkLst>
        </pc:spChg>
        <pc:picChg chg="del">
          <ac:chgData name="Aline Vo" userId="56ffca58e2b478d5" providerId="LiveId" clId="{D295D801-C45E-43EC-98B6-4979A3523E5E}" dt="2023-11-14T01:30:31.934" v="9" actId="478"/>
          <ac:picMkLst>
            <pc:docMk/>
            <pc:sldMk cId="3980136776" sldId="259"/>
            <ac:picMk id="10" creationId="{24A8453A-33BC-42B9-9F32-A38E7F1AC274}"/>
          </ac:picMkLst>
        </pc:picChg>
        <pc:picChg chg="del">
          <ac:chgData name="Aline Vo" userId="56ffca58e2b478d5" providerId="LiveId" clId="{D295D801-C45E-43EC-98B6-4979A3523E5E}" dt="2023-11-14T01:30:35.577" v="11" actId="478"/>
          <ac:picMkLst>
            <pc:docMk/>
            <pc:sldMk cId="3980136776" sldId="259"/>
            <ac:picMk id="12" creationId="{F2F92A19-D60A-4D6C-8103-E5036EBC089B}"/>
          </ac:picMkLst>
        </pc:picChg>
        <pc:picChg chg="del">
          <ac:chgData name="Aline Vo" userId="56ffca58e2b478d5" providerId="LiveId" clId="{D295D801-C45E-43EC-98B6-4979A3523E5E}" dt="2023-11-14T01:30:28.104" v="7" actId="478"/>
          <ac:picMkLst>
            <pc:docMk/>
            <pc:sldMk cId="3980136776" sldId="259"/>
            <ac:picMk id="20" creationId="{3121C450-AE4D-4EF5-BCE8-1DC9F3D770B7}"/>
          </ac:picMkLst>
        </pc:picChg>
      </pc:sldChg>
      <pc:sldChg chg="del">
        <pc:chgData name="Aline Vo" userId="56ffca58e2b478d5" providerId="LiveId" clId="{D295D801-C45E-43EC-98B6-4979A3523E5E}" dt="2023-11-16T00:16:06.584" v="231" actId="47"/>
        <pc:sldMkLst>
          <pc:docMk/>
          <pc:sldMk cId="3305518317" sldId="26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2_2" csCatId="accent2" phldr="1"/>
      <dgm:spPr/>
      <dgm:t>
        <a:bodyPr/>
        <a:lstStyle/>
        <a:p>
          <a:endParaRPr lang="en-US"/>
        </a:p>
      </dgm:t>
    </dgm:pt>
    <dgm:pt modelId="{AACEAFD5-63CF-4AFC-B46F-BE086C5D447C}">
      <dgm:prSet phldrT="[Text]"/>
      <dgm:spPr/>
      <dgm:t>
        <a:bodyPr/>
        <a:lstStyle/>
        <a:p>
          <a:r>
            <a:rPr lang="en-US" b="1" dirty="0">
              <a:solidFill>
                <a:schemeClr val="tx1"/>
              </a:solidFill>
            </a:rPr>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phldr="0"/>
      <dgm:spPr/>
      <dgm:t>
        <a:bodyPr/>
        <a:lstStyle/>
        <a:p>
          <a:r>
            <a:rPr lang="en-US" b="1" dirty="0">
              <a:solidFill>
                <a:schemeClr val="tx1"/>
              </a:solidFill>
            </a:rPr>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phldr="0"/>
      <dgm:spPr/>
      <dgm:t>
        <a:bodyPr/>
        <a:lstStyle/>
        <a:p>
          <a:r>
            <a:rPr lang="en-US" b="1" dirty="0">
              <a:solidFill>
                <a:schemeClr val="tx1"/>
              </a:solidFill>
            </a:rPr>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74045C00-D6AB-40F4-A0EC-3849807FC88D}">
      <dgm:prSet phldrT="[Text]"/>
      <dgm:spPr/>
      <dgm:t>
        <a:bodyPr/>
        <a:lstStyle/>
        <a:p>
          <a:r>
            <a:rPr lang="en-US" b="1" dirty="0">
              <a:solidFill>
                <a:schemeClr val="tx1"/>
              </a:solidFill>
            </a:rPr>
            <a:t>Title</a:t>
          </a:r>
        </a:p>
      </dgm:t>
    </dgm:pt>
    <dgm:pt modelId="{A2CB37B5-FB6A-4368-A045-E1C65615D546}" type="parTrans" cxnId="{8EF80596-2994-4771-892F-2C4772D8D458}">
      <dgm:prSet/>
      <dgm:spPr/>
      <dgm:t>
        <a:bodyPr/>
        <a:lstStyle/>
        <a:p>
          <a:endParaRPr lang="en-US"/>
        </a:p>
      </dgm:t>
    </dgm:pt>
    <dgm:pt modelId="{559D8C62-0929-418F-8097-53D2F0DBCF2B}" type="sibTrans" cxnId="{8EF80596-2994-4771-892F-2C4772D8D458}">
      <dgm:prSet/>
      <dgm:spPr/>
      <dgm:t>
        <a:bodyPr/>
        <a:lstStyle/>
        <a:p>
          <a:endParaRPr lang="en-US"/>
        </a:p>
      </dgm:t>
    </dgm:pt>
    <dgm:pt modelId="{02FFBBB1-DBC1-448B-B0B3-D48D66FE7872}">
      <dgm:prSet phldrT="[Text]"/>
      <dgm:spPr/>
      <dgm:t>
        <a:bodyPr/>
        <a:lstStyle/>
        <a:p>
          <a:r>
            <a:rPr lang="en-US" b="0" i="0" u="none" dirty="0"/>
            <a:t>The Notes pane is a box that appears below each slide. Tap it to add notes. </a:t>
          </a:r>
          <a:endParaRPr lang="en-US" dirty="0"/>
        </a:p>
      </dgm:t>
    </dgm:pt>
    <dgm:pt modelId="{98A22385-858C-4F07-A4D6-9A0E8D8E5927}" type="parTrans" cxnId="{56818DCB-8127-41B3-A8FA-9BB3C4AEEF60}">
      <dgm:prSet/>
      <dgm:spPr/>
      <dgm:t>
        <a:bodyPr/>
        <a:lstStyle/>
        <a:p>
          <a:endParaRPr lang="en-US"/>
        </a:p>
      </dgm:t>
    </dgm:pt>
    <dgm:pt modelId="{FC134796-1658-4344-B009-E1D5A472B390}" type="sibTrans" cxnId="{56818DCB-8127-41B3-A8FA-9BB3C4AEEF60}">
      <dgm:prSet/>
      <dgm:spPr/>
      <dgm:t>
        <a:bodyPr/>
        <a:lstStyle/>
        <a:p>
          <a:endParaRPr lang="en-US"/>
        </a:p>
      </dgm:t>
    </dgm:pt>
    <dgm:pt modelId="{23A33862-4085-4A09-A14A-75AEDD37E72B}">
      <dgm:prSet phldrT="[Text]"/>
      <dgm:spPr/>
      <dgm:t>
        <a:bodyPr/>
        <a:lstStyle/>
        <a:p>
          <a:r>
            <a:rPr lang="en-US" b="1" dirty="0">
              <a:solidFill>
                <a:schemeClr val="tx1"/>
              </a:solidFill>
            </a:rPr>
            <a:t>Title</a:t>
          </a:r>
        </a:p>
      </dgm:t>
    </dgm:pt>
    <dgm:pt modelId="{A87FE2E2-B4D6-47F3-83D4-856209CC555E}" type="parTrans" cxnId="{A6BD7522-AA01-4096-98F0-44139441042F}">
      <dgm:prSet/>
      <dgm:spPr/>
      <dgm:t>
        <a:bodyPr/>
        <a:lstStyle/>
        <a:p>
          <a:endParaRPr lang="en-US"/>
        </a:p>
      </dgm:t>
    </dgm:pt>
    <dgm:pt modelId="{2DC7D52A-6B36-4926-8DB7-F6C46779CA12}" type="sibTrans" cxnId="{A6BD7522-AA01-4096-98F0-44139441042F}">
      <dgm:prSet/>
      <dgm:spPr/>
      <dgm:t>
        <a:bodyPr/>
        <a:lstStyle/>
        <a:p>
          <a:endParaRPr lang="en-US"/>
        </a:p>
      </dgm:t>
    </dgm:pt>
    <dgm:pt modelId="{185715AF-C7AC-49BC-808F-832AF009BC16}">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9E11DB47-DD4B-437F-B986-74C561DC4972}" type="parTrans" cxnId="{0F607307-CADE-4580-ACA9-6C59B0A40BF6}">
      <dgm:prSet/>
      <dgm:spPr/>
      <dgm:t>
        <a:bodyPr/>
        <a:lstStyle/>
        <a:p>
          <a:endParaRPr lang="en-US"/>
        </a:p>
      </dgm:t>
    </dgm:pt>
    <dgm:pt modelId="{929CFB55-1C99-4F60-AA4A-3F3C0CC2D9C5}" type="sibTrans" cxnId="{0F607307-CADE-4580-ACA9-6C59B0A40BF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FA5B22E-3525-4682-A797-4EEA1EC22288}" type="pres">
      <dgm:prSet presAssocID="{9B090D9D-470E-46E2-AABB-0368A52481AA}" presName="space" presStyleCnt="0"/>
      <dgm:spPr/>
    </dgm:pt>
    <dgm:pt modelId="{EF2BACFB-EFD9-40A7-932B-293ABF85799E}" type="pres">
      <dgm:prSet presAssocID="{74045C00-D6AB-40F4-A0EC-3849807FC88D}" presName="composite" presStyleCnt="0"/>
      <dgm:spPr/>
    </dgm:pt>
    <dgm:pt modelId="{A653CF83-944B-4F9F-97BC-7B4E2900BD00}" type="pres">
      <dgm:prSet presAssocID="{74045C00-D6AB-40F4-A0EC-3849807FC88D}" presName="L" presStyleLbl="solidFgAcc1" presStyleIdx="3" presStyleCnt="5">
        <dgm:presLayoutVars>
          <dgm:chMax val="0"/>
          <dgm:chPref val="0"/>
        </dgm:presLayoutVars>
      </dgm:prSet>
      <dgm:spPr/>
    </dgm:pt>
    <dgm:pt modelId="{5D9FBDA1-4EAF-45D2-8A53-0ECF44915275}" type="pres">
      <dgm:prSet presAssocID="{74045C00-D6AB-40F4-A0EC-3849807FC88D}" presName="parTx" presStyleLbl="alignNode1" presStyleIdx="3" presStyleCnt="5">
        <dgm:presLayoutVars>
          <dgm:chMax val="0"/>
          <dgm:chPref val="0"/>
          <dgm:bulletEnabled val="1"/>
        </dgm:presLayoutVars>
      </dgm:prSet>
      <dgm:spPr/>
    </dgm:pt>
    <dgm:pt modelId="{7B79155E-B59E-4D4A-9B12-9D9165E4D8AF}" type="pres">
      <dgm:prSet presAssocID="{74045C00-D6AB-40F4-A0EC-3849807FC88D}" presName="desTx" presStyleLbl="revTx" presStyleIdx="3" presStyleCnt="5">
        <dgm:presLayoutVars>
          <dgm:chMax val="0"/>
          <dgm:chPref val="0"/>
          <dgm:bulletEnabled val="1"/>
        </dgm:presLayoutVars>
      </dgm:prSet>
      <dgm:spPr/>
    </dgm:pt>
    <dgm:pt modelId="{FE9DA7EE-69E5-41CB-9123-4C970163C09B}" type="pres">
      <dgm:prSet presAssocID="{74045C00-D6AB-40F4-A0EC-3849807FC88D}" presName="EmptyPlaceHolder" presStyleCnt="0"/>
      <dgm:spPr/>
    </dgm:pt>
    <dgm:pt modelId="{89135826-E8A1-4FB9-A5B2-3CF5D5291B54}" type="pres">
      <dgm:prSet presAssocID="{559D8C62-0929-418F-8097-53D2F0DBCF2B}" presName="space" presStyleCnt="0"/>
      <dgm:spPr/>
    </dgm:pt>
    <dgm:pt modelId="{028E66BB-F387-4F20-B9E1-1BD14E2665E5}" type="pres">
      <dgm:prSet presAssocID="{23A33862-4085-4A09-A14A-75AEDD37E72B}" presName="composite" presStyleCnt="0"/>
      <dgm:spPr/>
    </dgm:pt>
    <dgm:pt modelId="{FA8B0413-748A-4D34-901A-10655751E633}" type="pres">
      <dgm:prSet presAssocID="{23A33862-4085-4A09-A14A-75AEDD37E72B}" presName="L" presStyleLbl="solidFgAcc1" presStyleIdx="4" presStyleCnt="5">
        <dgm:presLayoutVars>
          <dgm:chMax val="0"/>
          <dgm:chPref val="0"/>
        </dgm:presLayoutVars>
      </dgm:prSet>
      <dgm:spPr/>
    </dgm:pt>
    <dgm:pt modelId="{42B4504B-C2C7-46D5-9274-2AE0A7D7838D}" type="pres">
      <dgm:prSet presAssocID="{23A33862-4085-4A09-A14A-75AEDD37E72B}" presName="parTx" presStyleLbl="alignNode1" presStyleIdx="4" presStyleCnt="5">
        <dgm:presLayoutVars>
          <dgm:chMax val="0"/>
          <dgm:chPref val="0"/>
          <dgm:bulletEnabled val="1"/>
        </dgm:presLayoutVars>
      </dgm:prSet>
      <dgm:spPr/>
    </dgm:pt>
    <dgm:pt modelId="{B5A6EAC9-AF2B-412A-A97A-1F68D70AA897}" type="pres">
      <dgm:prSet presAssocID="{23A33862-4085-4A09-A14A-75AEDD37E72B}" presName="desTx" presStyleLbl="revTx" presStyleIdx="4" presStyleCnt="5">
        <dgm:presLayoutVars>
          <dgm:chMax val="0"/>
          <dgm:chPref val="0"/>
          <dgm:bulletEnabled val="1"/>
        </dgm:presLayoutVars>
      </dgm:prSet>
      <dgm:spPr/>
    </dgm:pt>
    <dgm:pt modelId="{1D96954C-EDA0-49BF-A7EE-9EBFF38A77CD}" type="pres">
      <dgm:prSet presAssocID="{23A33862-4085-4A09-A14A-75AEDD37E72B}" presName="EmptyPlaceHolder" presStyleCnt="0"/>
      <dgm:spPr/>
    </dgm:pt>
  </dgm:ptLst>
  <dgm:cxnLst>
    <dgm:cxn modelId="{0F607307-CADE-4580-ACA9-6C59B0A40BF6}" srcId="{23A33862-4085-4A09-A14A-75AEDD37E72B}" destId="{185715AF-C7AC-49BC-808F-832AF009BC16}" srcOrd="0" destOrd="0" parTransId="{9E11DB47-DD4B-437F-B986-74C561DC4972}" sibTransId="{929CFB55-1C99-4F60-AA4A-3F3C0CC2D9C5}"/>
    <dgm:cxn modelId="{A6BD7522-AA01-4096-98F0-44139441042F}" srcId="{55C0B14E-AEA6-48D3-A387-ED4A3A3BF840}" destId="{23A33862-4085-4A09-A14A-75AEDD37E72B}" srcOrd="4" destOrd="0" parTransId="{A87FE2E2-B4D6-47F3-83D4-856209CC555E}" sibTransId="{2DC7D52A-6B36-4926-8DB7-F6C46779CA12}"/>
    <dgm:cxn modelId="{F23BFC27-EEA1-48DD-A68B-3C9BF1AE455D}" type="presOf" srcId="{349299C9-846E-4827-813A-349CCCE20782}" destId="{810D7AA7-A541-4507-BE7F-36CCF210089F}" srcOrd="0" destOrd="0" presId="urn:microsoft.com/office/officeart/2016/7/layout/AccentHomeChevronProcess"/>
    <dgm:cxn modelId="{7A93692E-BCC1-411C-AEA9-A7194A20D7D2}" type="presOf" srcId="{02FFBBB1-DBC1-448B-B0B3-D48D66FE7872}" destId="{7B79155E-B59E-4D4A-9B12-9D9165E4D8A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2A53D869-2862-4264-B8B2-486EA39AB340}" type="presOf" srcId="{74045C00-D6AB-40F4-A0EC-3849807FC88D}" destId="{5D9FBDA1-4EAF-45D2-8A53-0ECF44915275}"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02F4858C-7A95-4108-947E-5AE3C6F39B11}" type="presOf" srcId="{23A33862-4085-4A09-A14A-75AEDD37E72B}" destId="{42B4504B-C2C7-46D5-9274-2AE0A7D7838D}"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8EF80596-2994-4771-892F-2C4772D8D458}" srcId="{55C0B14E-AEA6-48D3-A387-ED4A3A3BF840}" destId="{74045C00-D6AB-40F4-A0EC-3849807FC88D}" srcOrd="3" destOrd="0" parTransId="{A2CB37B5-FB6A-4368-A045-E1C65615D546}" sibTransId="{559D8C62-0929-418F-8097-53D2F0DBCF2B}"/>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56818DCB-8127-41B3-A8FA-9BB3C4AEEF60}" srcId="{74045C00-D6AB-40F4-A0EC-3849807FC88D}" destId="{02FFBBB1-DBC1-448B-B0B3-D48D66FE7872}" srcOrd="0" destOrd="0" parTransId="{98A22385-858C-4F07-A4D6-9A0E8D8E5927}" sibTransId="{FC134796-1658-4344-B009-E1D5A472B390}"/>
    <dgm:cxn modelId="{E3115EEA-DE9C-4F06-B8B3-BEB263D5F2B1}" srcId="{D71FC021-6A65-44D1-95B9-0E6C89079866}" destId="{4A6BB192-9983-4F48-BBC5-6E384EED7EC5}" srcOrd="0" destOrd="0" parTransId="{230A6E4A-6CED-4DC0-AEFE-6859FE07B658}" sibTransId="{0B568EC2-5D2A-4B00-8047-B7832F245B44}"/>
    <dgm:cxn modelId="{902DE3F1-F1EF-4D13-933A-1C371404A419}" type="presOf" srcId="{185715AF-C7AC-49BC-808F-832AF009BC16}" destId="{B5A6EAC9-AF2B-412A-A97A-1F68D70AA897}"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55B8294-E8EB-4C2C-9BA1-181EA9661C18}" type="presParOf" srcId="{594BF422-752C-42F3-A230-3D0E6AE9A886}" destId="{FFA5B22E-3525-4682-A797-4EEA1EC22288}" srcOrd="5" destOrd="0" presId="urn:microsoft.com/office/officeart/2016/7/layout/AccentHomeChevronProcess"/>
    <dgm:cxn modelId="{130A0824-F243-47D3-AB10-5086834FB311}" type="presParOf" srcId="{594BF422-752C-42F3-A230-3D0E6AE9A886}" destId="{EF2BACFB-EFD9-40A7-932B-293ABF85799E}" srcOrd="6" destOrd="0" presId="urn:microsoft.com/office/officeart/2016/7/layout/AccentHomeChevronProcess"/>
    <dgm:cxn modelId="{4196290A-7295-4E28-B224-83672AE3F2A7}" type="presParOf" srcId="{EF2BACFB-EFD9-40A7-932B-293ABF85799E}" destId="{A653CF83-944B-4F9F-97BC-7B4E2900BD00}" srcOrd="0" destOrd="0" presId="urn:microsoft.com/office/officeart/2016/7/layout/AccentHomeChevronProcess"/>
    <dgm:cxn modelId="{485137D0-CEF7-4E76-91AE-FD6F3E1B56C8}" type="presParOf" srcId="{EF2BACFB-EFD9-40A7-932B-293ABF85799E}" destId="{5D9FBDA1-4EAF-45D2-8A53-0ECF44915275}" srcOrd="1" destOrd="0" presId="urn:microsoft.com/office/officeart/2016/7/layout/AccentHomeChevronProcess"/>
    <dgm:cxn modelId="{C128CA0F-BFFA-4415-81CD-BFC6B3F2259F}" type="presParOf" srcId="{EF2BACFB-EFD9-40A7-932B-293ABF85799E}" destId="{7B79155E-B59E-4D4A-9B12-9D9165E4D8AF}" srcOrd="2" destOrd="0" presId="urn:microsoft.com/office/officeart/2016/7/layout/AccentHomeChevronProcess"/>
    <dgm:cxn modelId="{9E65E2D7-944B-4DF8-BAB0-ED1C5269ACE0}" type="presParOf" srcId="{EF2BACFB-EFD9-40A7-932B-293ABF85799E}" destId="{FE9DA7EE-69E5-41CB-9123-4C970163C09B}" srcOrd="3" destOrd="0" presId="urn:microsoft.com/office/officeart/2016/7/layout/AccentHomeChevronProcess"/>
    <dgm:cxn modelId="{7D0EA630-9502-4AC3-B4BB-34805885ABB2}" type="presParOf" srcId="{594BF422-752C-42F3-A230-3D0E6AE9A886}" destId="{89135826-E8A1-4FB9-A5B2-3CF5D5291B54}" srcOrd="7" destOrd="0" presId="urn:microsoft.com/office/officeart/2016/7/layout/AccentHomeChevronProcess"/>
    <dgm:cxn modelId="{76259321-6C86-4D69-ADF8-0CE780383D35}" type="presParOf" srcId="{594BF422-752C-42F3-A230-3D0E6AE9A886}" destId="{028E66BB-F387-4F20-B9E1-1BD14E2665E5}" srcOrd="8" destOrd="0" presId="urn:microsoft.com/office/officeart/2016/7/layout/AccentHomeChevronProcess"/>
    <dgm:cxn modelId="{F90732B1-6042-4FC8-B1D4-CE56550102CA}" type="presParOf" srcId="{028E66BB-F387-4F20-B9E1-1BD14E2665E5}" destId="{FA8B0413-748A-4D34-901A-10655751E633}" srcOrd="0" destOrd="0" presId="urn:microsoft.com/office/officeart/2016/7/layout/AccentHomeChevronProcess"/>
    <dgm:cxn modelId="{14C2BA2D-D935-49B2-AA18-14C0A5AB5A9B}" type="presParOf" srcId="{028E66BB-F387-4F20-B9E1-1BD14E2665E5}" destId="{42B4504B-C2C7-46D5-9274-2AE0A7D7838D}" srcOrd="1" destOrd="0" presId="urn:microsoft.com/office/officeart/2016/7/layout/AccentHomeChevronProcess"/>
    <dgm:cxn modelId="{51ABC5A6-5F2A-4209-B4AE-FBB062652794}" type="presParOf" srcId="{028E66BB-F387-4F20-B9E1-1BD14E2665E5}" destId="{B5A6EAC9-AF2B-412A-A97A-1F68D70AA897}" srcOrd="2" destOrd="0" presId="urn:microsoft.com/office/officeart/2016/7/layout/AccentHomeChevronProcess"/>
    <dgm:cxn modelId="{7145BFE5-E16E-4903-8A06-46BEDBB6576B}" type="presParOf" srcId="{028E66BB-F387-4F20-B9E1-1BD14E2665E5}" destId="{1D96954C-EDA0-49BF-A7EE-9EBFF38A77CD}"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89672"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2829153"/>
          <a:ext cx="2189894" cy="652881"/>
        </a:xfrm>
        <a:prstGeom prst="homePlate">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Title</a:t>
          </a:r>
        </a:p>
      </dsp:txBody>
      <dsp:txXfrm>
        <a:off x="2053" y="2829153"/>
        <a:ext cx="2108284" cy="652881"/>
      </dsp:txXfrm>
    </dsp:sp>
    <dsp:sp modelId="{810D7AA7-A541-4507-BE7F-36CCF210089F}">
      <dsp:nvSpPr>
        <dsp:cNvPr id="0" name=""/>
        <dsp:cNvSpPr/>
      </dsp:nvSpPr>
      <dsp:spPr>
        <a:xfrm>
          <a:off x="177245" y="975623"/>
          <a:ext cx="1778194" cy="1748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To start a presentation, go to the Slide Show tab, and select From Beginning.</a:t>
          </a:r>
          <a:endParaRPr lang="en-US" sz="1400" kern="1200" dirty="0"/>
        </a:p>
      </dsp:txBody>
      <dsp:txXfrm>
        <a:off x="177245" y="975623"/>
        <a:ext cx="1778194" cy="1748414"/>
      </dsp:txXfrm>
    </dsp:sp>
    <dsp:sp modelId="{E41E7729-FD3F-426D-804C-45BD60BD762D}">
      <dsp:nvSpPr>
        <dsp:cNvPr id="0" name=""/>
        <dsp:cNvSpPr/>
      </dsp:nvSpPr>
      <dsp:spPr>
        <a:xfrm rot="5400000">
          <a:off x="11907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Title</a:t>
          </a:r>
        </a:p>
      </dsp:txBody>
      <dsp:txXfrm>
        <a:off x="2245673" y="2829153"/>
        <a:ext cx="1863454" cy="652881"/>
      </dsp:txXfrm>
    </dsp:sp>
    <dsp:sp modelId="{5E07F9E4-149C-4A89-848F-4ABDD305F0C5}">
      <dsp:nvSpPr>
        <dsp:cNvPr id="0" name=""/>
        <dsp:cNvSpPr/>
      </dsp:nvSpPr>
      <dsp:spPr>
        <a:xfrm>
          <a:off x="22576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To display Presenter view, in Slide Show view, on the control bar at the bottom left select the three dots, and then Show Presenter View. </a:t>
          </a:r>
          <a:endParaRPr lang="en-US" sz="1400" kern="1200" dirty="0"/>
        </a:p>
      </dsp:txBody>
      <dsp:txXfrm>
        <a:off x="2257644" y="975623"/>
        <a:ext cx="1778194" cy="1348781"/>
      </dsp:txXfrm>
    </dsp:sp>
    <dsp:sp modelId="{473F2067-7126-4D56-A328-5A8CFD3D8D52}">
      <dsp:nvSpPr>
        <dsp:cNvPr id="0" name=""/>
        <dsp:cNvSpPr/>
      </dsp:nvSpPr>
      <dsp:spPr>
        <a:xfrm rot="5400000">
          <a:off x="32711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Title</a:t>
          </a:r>
        </a:p>
      </dsp:txBody>
      <dsp:txXfrm>
        <a:off x="4326072" y="2829153"/>
        <a:ext cx="1863454" cy="652881"/>
      </dsp:txXfrm>
    </dsp:sp>
    <dsp:sp modelId="{FD7B29F2-0D66-4B4B-BC8A-82DA23575305}">
      <dsp:nvSpPr>
        <dsp:cNvPr id="0" name=""/>
        <dsp:cNvSpPr/>
      </dsp:nvSpPr>
      <dsp:spPr>
        <a:xfrm>
          <a:off x="43380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During your presentation, the speaker notes are visible on your monitor, but aren't visible to the audience. </a:t>
          </a:r>
          <a:endParaRPr lang="en-US" sz="1400" kern="1200" dirty="0"/>
        </a:p>
      </dsp:txBody>
      <dsp:txXfrm>
        <a:off x="4338044" y="975623"/>
        <a:ext cx="1778194" cy="1348781"/>
      </dsp:txXfrm>
    </dsp:sp>
    <dsp:sp modelId="{A653CF83-944B-4F9F-97BC-7B4E2900BD00}">
      <dsp:nvSpPr>
        <dsp:cNvPr id="0" name=""/>
        <dsp:cNvSpPr/>
      </dsp:nvSpPr>
      <dsp:spPr>
        <a:xfrm rot="5400000">
          <a:off x="53515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9FBDA1-4EAF-45D2-8A53-0ECF44915275}">
      <dsp:nvSpPr>
        <dsp:cNvPr id="0" name=""/>
        <dsp:cNvSpPr/>
      </dsp:nvSpPr>
      <dsp:spPr>
        <a:xfrm>
          <a:off x="62432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Title</a:t>
          </a:r>
        </a:p>
      </dsp:txBody>
      <dsp:txXfrm>
        <a:off x="6406472" y="2829153"/>
        <a:ext cx="1863454" cy="652881"/>
      </dsp:txXfrm>
    </dsp:sp>
    <dsp:sp modelId="{7B79155E-B59E-4D4A-9B12-9D9165E4D8AF}">
      <dsp:nvSpPr>
        <dsp:cNvPr id="0" name=""/>
        <dsp:cNvSpPr/>
      </dsp:nvSpPr>
      <dsp:spPr>
        <a:xfrm>
          <a:off x="64184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The Notes pane is a box that appears below each slide. Tap it to add notes. </a:t>
          </a:r>
          <a:endParaRPr lang="en-US" sz="1400" kern="1200" dirty="0"/>
        </a:p>
      </dsp:txBody>
      <dsp:txXfrm>
        <a:off x="6418443" y="975623"/>
        <a:ext cx="1778194" cy="1348781"/>
      </dsp:txXfrm>
    </dsp:sp>
    <dsp:sp modelId="{FA8B0413-748A-4D34-901A-10655751E633}">
      <dsp:nvSpPr>
        <dsp:cNvPr id="0" name=""/>
        <dsp:cNvSpPr/>
      </dsp:nvSpPr>
      <dsp:spPr>
        <a:xfrm rot="5400000">
          <a:off x="74319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B4504B-C2C7-46D5-9274-2AE0A7D7838D}">
      <dsp:nvSpPr>
        <dsp:cNvPr id="0" name=""/>
        <dsp:cNvSpPr/>
      </dsp:nvSpPr>
      <dsp:spPr>
        <a:xfrm>
          <a:off x="8323651"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Title</a:t>
          </a:r>
        </a:p>
      </dsp:txBody>
      <dsp:txXfrm>
        <a:off x="8486871" y="2829153"/>
        <a:ext cx="1863454" cy="652881"/>
      </dsp:txXfrm>
    </dsp:sp>
    <dsp:sp modelId="{B5A6EAC9-AF2B-412A-A97A-1F68D70AA897}">
      <dsp:nvSpPr>
        <dsp:cNvPr id="0" name=""/>
        <dsp:cNvSpPr/>
      </dsp:nvSpPr>
      <dsp:spPr>
        <a:xfrm>
          <a:off x="84988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If you don’t see the Notes pane or it is completely minimized, click Notes on the task bar across the bottom of the PowerPoint window. </a:t>
          </a:r>
          <a:endParaRPr lang="en-US" sz="1400" kern="1200" dirty="0"/>
        </a:p>
      </dsp:txBody>
      <dsp:txXfrm>
        <a:off x="8498843" y="975623"/>
        <a:ext cx="1778194" cy="1348781"/>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11/15/2023</a:t>
            </a:fld>
            <a:endParaRPr lang="en-US"/>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11/15/2023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7" name="Picture Placeholder 23">
            <a:extLst>
              <a:ext uri="{FF2B5EF4-FFF2-40B4-BE49-F238E27FC236}">
                <a16:creationId xmlns:a16="http://schemas.microsoft.com/office/drawing/2014/main" id="{3B9690E8-0AA0-453A-A2BA-3C4A02401F33}"/>
              </a:ext>
            </a:extLst>
          </p:cNvPr>
          <p:cNvSpPr>
            <a:spLocks noGrp="1"/>
          </p:cNvSpPr>
          <p:nvPr>
            <p:ph type="pic" sz="quarter" idx="13"/>
          </p:nvPr>
        </p:nvSpPr>
        <p:spPr>
          <a:xfrm>
            <a:off x="588612" y="2800318"/>
            <a:ext cx="2560320" cy="1764792"/>
          </a:xfrm>
        </p:spPr>
        <p:txBody>
          <a:bodyPr/>
          <a:lstStyle>
            <a:lvl1pPr marL="0" indent="0">
              <a:buNone/>
              <a:defRPr/>
            </a:lvl1pPr>
          </a:lstStyle>
          <a:p>
            <a:r>
              <a:rPr lang="en-US"/>
              <a:t>Click icon to add picture</a:t>
            </a:r>
          </a:p>
        </p:txBody>
      </p:sp>
      <p:sp>
        <p:nvSpPr>
          <p:cNvPr id="11" name="Text Placeholder 28">
            <a:extLst>
              <a:ext uri="{FF2B5EF4-FFF2-40B4-BE49-F238E27FC236}">
                <a16:creationId xmlns:a16="http://schemas.microsoft.com/office/drawing/2014/main" id="{97CAE430-B148-4FE1-B142-E196CFFEBAB1}"/>
              </a:ext>
            </a:extLst>
          </p:cNvPr>
          <p:cNvSpPr>
            <a:spLocks noGrp="1"/>
          </p:cNvSpPr>
          <p:nvPr>
            <p:ph type="body" sz="quarter" idx="17" hasCustomPrompt="1"/>
          </p:nvPr>
        </p:nvSpPr>
        <p:spPr>
          <a:xfrm>
            <a:off x="588612"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2" name="Text Placeholder 28">
            <a:extLst>
              <a:ext uri="{FF2B5EF4-FFF2-40B4-BE49-F238E27FC236}">
                <a16:creationId xmlns:a16="http://schemas.microsoft.com/office/drawing/2014/main" id="{F34D7C92-7171-4768-A26F-CE08A04FAAA2}"/>
              </a:ext>
            </a:extLst>
          </p:cNvPr>
          <p:cNvSpPr>
            <a:spLocks noGrp="1"/>
          </p:cNvSpPr>
          <p:nvPr>
            <p:ph type="body" sz="quarter" idx="18" hasCustomPrompt="1"/>
          </p:nvPr>
        </p:nvSpPr>
        <p:spPr>
          <a:xfrm>
            <a:off x="588612"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3" name="Picture Placeholder 23">
            <a:extLst>
              <a:ext uri="{FF2B5EF4-FFF2-40B4-BE49-F238E27FC236}">
                <a16:creationId xmlns:a16="http://schemas.microsoft.com/office/drawing/2014/main" id="{91EBE236-D9BF-46C4-8CE2-60F7CD40E76D}"/>
              </a:ext>
            </a:extLst>
          </p:cNvPr>
          <p:cNvSpPr>
            <a:spLocks noGrp="1"/>
          </p:cNvSpPr>
          <p:nvPr>
            <p:ph type="pic" sz="quarter" idx="14"/>
          </p:nvPr>
        </p:nvSpPr>
        <p:spPr>
          <a:xfrm>
            <a:off x="3413623" y="2800318"/>
            <a:ext cx="2560320" cy="1764792"/>
          </a:xfrm>
        </p:spPr>
        <p:txBody>
          <a:bodyPr/>
          <a:lstStyle>
            <a:lvl1pPr marL="0" indent="0">
              <a:buNone/>
              <a:defRPr/>
            </a:lvl1pPr>
          </a:lstStyle>
          <a:p>
            <a:r>
              <a:rPr lang="en-US"/>
              <a:t>Click icon to add picture</a:t>
            </a:r>
          </a:p>
        </p:txBody>
      </p:sp>
      <p:sp>
        <p:nvSpPr>
          <p:cNvPr id="14" name="Text Placeholder 28">
            <a:extLst>
              <a:ext uri="{FF2B5EF4-FFF2-40B4-BE49-F238E27FC236}">
                <a16:creationId xmlns:a16="http://schemas.microsoft.com/office/drawing/2014/main" id="{3755B2FB-A969-40D9-919A-8DBCA8B76552}"/>
              </a:ext>
            </a:extLst>
          </p:cNvPr>
          <p:cNvSpPr>
            <a:spLocks noGrp="1"/>
          </p:cNvSpPr>
          <p:nvPr>
            <p:ph type="body" sz="quarter" idx="19" hasCustomPrompt="1"/>
          </p:nvPr>
        </p:nvSpPr>
        <p:spPr>
          <a:xfrm>
            <a:off x="3413623"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5" name="Text Placeholder 28">
            <a:extLst>
              <a:ext uri="{FF2B5EF4-FFF2-40B4-BE49-F238E27FC236}">
                <a16:creationId xmlns:a16="http://schemas.microsoft.com/office/drawing/2014/main" id="{C047E0AE-451F-4E70-A217-3D51A5FCA8D0}"/>
              </a:ext>
            </a:extLst>
          </p:cNvPr>
          <p:cNvSpPr>
            <a:spLocks noGrp="1"/>
          </p:cNvSpPr>
          <p:nvPr>
            <p:ph type="body" sz="quarter" idx="20" hasCustomPrompt="1"/>
          </p:nvPr>
        </p:nvSpPr>
        <p:spPr>
          <a:xfrm>
            <a:off x="3413623"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6" name="Picture Placeholder 23">
            <a:extLst>
              <a:ext uri="{FF2B5EF4-FFF2-40B4-BE49-F238E27FC236}">
                <a16:creationId xmlns:a16="http://schemas.microsoft.com/office/drawing/2014/main" id="{92DC936D-218B-4AB2-A141-83C839EE378E}"/>
              </a:ext>
            </a:extLst>
          </p:cNvPr>
          <p:cNvSpPr>
            <a:spLocks noGrp="1"/>
          </p:cNvSpPr>
          <p:nvPr>
            <p:ph type="pic" sz="quarter" idx="15"/>
          </p:nvPr>
        </p:nvSpPr>
        <p:spPr>
          <a:xfrm>
            <a:off x="6224179" y="2800318"/>
            <a:ext cx="2560320" cy="1764792"/>
          </a:xfrm>
        </p:spPr>
        <p:txBody>
          <a:bodyPr/>
          <a:lstStyle>
            <a:lvl1pPr marL="0" indent="0">
              <a:buNone/>
              <a:defRPr/>
            </a:lvl1pPr>
          </a:lstStyle>
          <a:p>
            <a:r>
              <a:rPr lang="en-US"/>
              <a:t>Click icon to add picture</a:t>
            </a:r>
          </a:p>
        </p:txBody>
      </p:sp>
      <p:sp>
        <p:nvSpPr>
          <p:cNvPr id="17" name="Text Placeholder 28">
            <a:extLst>
              <a:ext uri="{FF2B5EF4-FFF2-40B4-BE49-F238E27FC236}">
                <a16:creationId xmlns:a16="http://schemas.microsoft.com/office/drawing/2014/main" id="{5085FD65-394A-47FA-BF7A-013D84C8706A}"/>
              </a:ext>
            </a:extLst>
          </p:cNvPr>
          <p:cNvSpPr>
            <a:spLocks noGrp="1"/>
          </p:cNvSpPr>
          <p:nvPr>
            <p:ph type="body" sz="quarter" idx="21" hasCustomPrompt="1"/>
          </p:nvPr>
        </p:nvSpPr>
        <p:spPr>
          <a:xfrm>
            <a:off x="6224179"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8" name="Text Placeholder 28">
            <a:extLst>
              <a:ext uri="{FF2B5EF4-FFF2-40B4-BE49-F238E27FC236}">
                <a16:creationId xmlns:a16="http://schemas.microsoft.com/office/drawing/2014/main" id="{23417874-DD14-461C-B278-0DE8032D272B}"/>
              </a:ext>
            </a:extLst>
          </p:cNvPr>
          <p:cNvSpPr>
            <a:spLocks noGrp="1"/>
          </p:cNvSpPr>
          <p:nvPr>
            <p:ph type="body" sz="quarter" idx="22" hasCustomPrompt="1"/>
          </p:nvPr>
        </p:nvSpPr>
        <p:spPr>
          <a:xfrm>
            <a:off x="6224179"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9" name="Picture Placeholder 23">
            <a:extLst>
              <a:ext uri="{FF2B5EF4-FFF2-40B4-BE49-F238E27FC236}">
                <a16:creationId xmlns:a16="http://schemas.microsoft.com/office/drawing/2014/main" id="{A8685BFC-DF7F-4414-8D3E-652C9EF13554}"/>
              </a:ext>
            </a:extLst>
          </p:cNvPr>
          <p:cNvSpPr>
            <a:spLocks noGrp="1"/>
          </p:cNvSpPr>
          <p:nvPr>
            <p:ph type="pic" sz="quarter" idx="16"/>
          </p:nvPr>
        </p:nvSpPr>
        <p:spPr>
          <a:xfrm>
            <a:off x="9028350" y="2801105"/>
            <a:ext cx="2560320" cy="1764792"/>
          </a:xfrm>
        </p:spPr>
        <p:txBody>
          <a:bodyPr/>
          <a:lstStyle>
            <a:lvl1pPr marL="0" indent="0">
              <a:buNone/>
              <a:defRPr/>
            </a:lvl1pPr>
          </a:lstStyle>
          <a:p>
            <a:r>
              <a:rPr lang="en-US"/>
              <a:t>Click icon to add picture</a:t>
            </a:r>
          </a:p>
        </p:txBody>
      </p:sp>
      <p:sp>
        <p:nvSpPr>
          <p:cNvPr id="20" name="Text Placeholder 28">
            <a:extLst>
              <a:ext uri="{FF2B5EF4-FFF2-40B4-BE49-F238E27FC236}">
                <a16:creationId xmlns:a16="http://schemas.microsoft.com/office/drawing/2014/main" id="{801A82CD-E0FD-4C28-B287-439356FAE8D1}"/>
              </a:ext>
            </a:extLst>
          </p:cNvPr>
          <p:cNvSpPr>
            <a:spLocks noGrp="1"/>
          </p:cNvSpPr>
          <p:nvPr>
            <p:ph type="body" sz="quarter" idx="23" hasCustomPrompt="1"/>
          </p:nvPr>
        </p:nvSpPr>
        <p:spPr>
          <a:xfrm>
            <a:off x="9028350"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21" name="Text Placeholder 28">
            <a:extLst>
              <a:ext uri="{FF2B5EF4-FFF2-40B4-BE49-F238E27FC236}">
                <a16:creationId xmlns:a16="http://schemas.microsoft.com/office/drawing/2014/main" id="{C1ACEAC1-C62C-4024-9525-268AB724274D}"/>
              </a:ext>
            </a:extLst>
          </p:cNvPr>
          <p:cNvSpPr>
            <a:spLocks noGrp="1"/>
          </p:cNvSpPr>
          <p:nvPr>
            <p:ph type="body" sz="quarter" idx="24" hasCustomPrompt="1"/>
          </p:nvPr>
        </p:nvSpPr>
        <p:spPr>
          <a:xfrm>
            <a:off x="9028350"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Tree>
    <p:extLst>
      <p:ext uri="{BB962C8B-B14F-4D97-AF65-F5344CB8AC3E}">
        <p14:creationId xmlns:p14="http://schemas.microsoft.com/office/powerpoint/2010/main" val="1327585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a:t>20XX</a:t>
            </a:r>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5" r:id="rId6"/>
    <p:sldLayoutId id="2147483783" r:id="rId7"/>
    <p:sldLayoutId id="2147483784" r:id="rId8"/>
    <p:sldLayoutId id="2147483767" r:id="rId9"/>
    <p:sldLayoutId id="2147483782" r:id="rId10"/>
    <p:sldLayoutId id="2147483778" r:id="rId11"/>
    <p:sldLayoutId id="2147483779" r:id="rId12"/>
    <p:sldLayoutId id="2147483765" r:id="rId13"/>
    <p:sldLayoutId id="2147483766" r:id="rId14"/>
    <p:sldLayoutId id="2147483769" r:id="rId15"/>
    <p:sldLayoutId id="2147483770" r:id="rId16"/>
    <p:sldLayoutId id="2147483771" r:id="rId17"/>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1.xml"/><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catalog.data.gov/dataset/cdc-nutrition-physical-activity-and-obesity-legislation" TargetMode="External"/><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hyperlink" Target="https://catalog.data.gov/dataset/nchs-leading-causes-of-death-united-stat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499616"/>
          </a:xfrm>
        </p:spPr>
        <p:txBody>
          <a:bodyPr/>
          <a:lstStyle/>
          <a:p>
            <a:r>
              <a:rPr lang="en-US" dirty="0"/>
              <a:t>Death &amp; Legislation</a:t>
            </a:r>
          </a:p>
        </p:txBody>
      </p:sp>
      <p:sp>
        <p:nvSpPr>
          <p:cNvPr id="5" name="Subtitle 4">
            <a:extLst>
              <a:ext uri="{FF2B5EF4-FFF2-40B4-BE49-F238E27FC236}">
                <a16:creationId xmlns:a16="http://schemas.microsoft.com/office/drawing/2014/main" id="{639AF166-E191-409C-98AE-C2A47C576895}"/>
              </a:ext>
            </a:extLst>
          </p:cNvPr>
          <p:cNvSpPr>
            <a:spLocks noGrp="1"/>
          </p:cNvSpPr>
          <p:nvPr>
            <p:ph type="subTitle" idx="1"/>
          </p:nvPr>
        </p:nvSpPr>
        <p:spPr>
          <a:xfrm>
            <a:off x="581194" y="2495445"/>
            <a:ext cx="10993546" cy="468233"/>
          </a:xfrm>
        </p:spPr>
        <p:txBody>
          <a:bodyPr/>
          <a:lstStyle/>
          <a:p>
            <a:r>
              <a:rPr lang="en-US" dirty="0"/>
              <a:t>Presenters: Aline Vo, Brian Stumm, Luke </a:t>
            </a:r>
            <a:r>
              <a:rPr lang="en-US" dirty="0" err="1"/>
              <a:t>Brocker</a:t>
            </a:r>
            <a:r>
              <a:rPr lang="en-US" dirty="0"/>
              <a:t>, William Reinhold, Annie </a:t>
            </a:r>
            <a:r>
              <a:rPr lang="en-US" dirty="0" err="1"/>
              <a:t>Serlie</a:t>
            </a:r>
            <a:r>
              <a:rPr lang="en-US" dirty="0"/>
              <a:t> Joseph Rajan</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81191" y="3227680"/>
            <a:ext cx="4580082" cy="2926232"/>
          </a:xfrm>
        </p:spPr>
      </p:pic>
      <p:pic>
        <p:nvPicPr>
          <p:cNvPr id="2" name="Picture 1">
            <a:extLst>
              <a:ext uri="{FF2B5EF4-FFF2-40B4-BE49-F238E27FC236}">
                <a16:creationId xmlns:a16="http://schemas.microsoft.com/office/drawing/2014/main" id="{B4C3F1E2-ECB8-7568-A863-4096549723E7}"/>
              </a:ext>
            </a:extLst>
          </p:cNvPr>
          <p:cNvPicPr>
            <a:picLocks noChangeAspect="1"/>
          </p:cNvPicPr>
          <p:nvPr/>
        </p:nvPicPr>
        <p:blipFill>
          <a:blip r:embed="rId3"/>
          <a:stretch>
            <a:fillRect/>
          </a:stretch>
        </p:blipFill>
        <p:spPr>
          <a:xfrm>
            <a:off x="6077965" y="3227681"/>
            <a:ext cx="4580082" cy="3053388"/>
          </a:xfrm>
          <a:prstGeom prst="rect">
            <a:avLst/>
          </a:prstGeo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581192" y="3986411"/>
            <a:ext cx="3568661" cy="1872388"/>
          </a:xfrm>
        </p:spPr>
        <p:txBody>
          <a:bodyPr/>
          <a:lstStyle/>
          <a:p>
            <a:r>
              <a:rPr lang="en-US" dirty="0"/>
              <a:t>Summary</a:t>
            </a:r>
          </a:p>
        </p:txBody>
      </p:sp>
      <p:pic>
        <p:nvPicPr>
          <p:cNvPr id="9" name="Picture Placeholder 8" descr="A person smiling for the camera&#10;">
            <a:extLst>
              <a:ext uri="{FF2B5EF4-FFF2-40B4-BE49-F238E27FC236}">
                <a16:creationId xmlns:a16="http://schemas.microsoft.com/office/drawing/2014/main" id="{0C4F09C2-CDF0-42F2-ACBE-48A7C5A3018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768096"/>
            <a:ext cx="2578608" cy="2816352"/>
          </a:xfrm>
        </p:spPr>
      </p:pic>
      <p:pic>
        <p:nvPicPr>
          <p:cNvPr id="11" name="Picture Placeholder 10" descr="Two people looking at a paper&#10;">
            <a:extLst>
              <a:ext uri="{FF2B5EF4-FFF2-40B4-BE49-F238E27FC236}">
                <a16:creationId xmlns:a16="http://schemas.microsoft.com/office/drawing/2014/main" id="{CCB647CF-2AAB-45DF-86A9-63D8063F12EC}"/>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3352800" y="768096"/>
            <a:ext cx="2578608" cy="2816352"/>
          </a:xfrm>
        </p:spPr>
      </p:pic>
      <p:pic>
        <p:nvPicPr>
          <p:cNvPr id="13" name="Picture Placeholder 12" descr="A doctor with his arms crossed&#10;">
            <a:extLst>
              <a:ext uri="{FF2B5EF4-FFF2-40B4-BE49-F238E27FC236}">
                <a16:creationId xmlns:a16="http://schemas.microsoft.com/office/drawing/2014/main" id="{FEE47F26-5CCA-4F67-A13A-A48D1F2E9CA5}"/>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257544" y="768096"/>
            <a:ext cx="2578608" cy="2816352"/>
          </a:xfrm>
        </p:spPr>
      </p:pic>
      <p:pic>
        <p:nvPicPr>
          <p:cNvPr id="15" name="Picture Placeholder 14" descr="A picture containing a nurse and child">
            <a:extLst>
              <a:ext uri="{FF2B5EF4-FFF2-40B4-BE49-F238E27FC236}">
                <a16:creationId xmlns:a16="http://schemas.microsoft.com/office/drawing/2014/main" id="{75C485B9-17CC-4622-BC83-361CFF6D527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9162288" y="768096"/>
            <a:ext cx="2578608" cy="2816352"/>
          </a:xfrm>
        </p:spPr>
      </p:pic>
      <p:sp>
        <p:nvSpPr>
          <p:cNvPr id="3" name="Content Placeholder 2">
            <a:extLst>
              <a:ext uri="{FF2B5EF4-FFF2-40B4-BE49-F238E27FC236}">
                <a16:creationId xmlns:a16="http://schemas.microsoft.com/office/drawing/2014/main" id="{5DB065D3-BB45-4A0E-A1BC-1FAA24968BA8}"/>
              </a:ext>
            </a:extLst>
          </p:cNvPr>
          <p:cNvSpPr>
            <a:spLocks noGrp="1"/>
          </p:cNvSpPr>
          <p:nvPr>
            <p:ph idx="1"/>
          </p:nvPr>
        </p:nvSpPr>
        <p:spPr>
          <a:xfrm>
            <a:off x="4520392" y="3956050"/>
            <a:ext cx="7225075" cy="1902749"/>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10</a:t>
            </a:fld>
            <a:endParaRPr lang="en-US" dirty="0"/>
          </a:p>
        </p:txBody>
      </p:sp>
    </p:spTree>
    <p:extLst>
      <p:ext uri="{BB962C8B-B14F-4D97-AF65-F5344CB8AC3E}">
        <p14:creationId xmlns:p14="http://schemas.microsoft.com/office/powerpoint/2010/main" val="275256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a:xfrm>
            <a:off x="609906" y="702156"/>
            <a:ext cx="3568661" cy="1188720"/>
          </a:xfrm>
        </p:spPr>
        <p:txBody>
          <a:bodyPr/>
          <a:lstStyle/>
          <a:p>
            <a:r>
              <a:rPr lang="en-US" dirty="0"/>
              <a:t>Thank you</a:t>
            </a:r>
          </a:p>
        </p:txBody>
      </p:sp>
      <p:sp>
        <p:nvSpPr>
          <p:cNvPr id="3" name="Content Placeholder 2">
            <a:extLst>
              <a:ext uri="{FF2B5EF4-FFF2-40B4-BE49-F238E27FC236}">
                <a16:creationId xmlns:a16="http://schemas.microsoft.com/office/drawing/2014/main" id="{75982AA6-9E74-43FC-B452-142C7571DCCC}"/>
              </a:ext>
            </a:extLst>
          </p:cNvPr>
          <p:cNvSpPr>
            <a:spLocks noGrp="1"/>
          </p:cNvSpPr>
          <p:nvPr>
            <p:ph idx="1"/>
          </p:nvPr>
        </p:nvSpPr>
        <p:spPr>
          <a:xfrm>
            <a:off x="609906" y="2340864"/>
            <a:ext cx="3568661" cy="3634486"/>
          </a:xfrm>
        </p:spPr>
        <p:txBody>
          <a:bodyPr/>
          <a:lstStyle/>
          <a:p>
            <a:r>
              <a:rPr lang="en-US" dirty="0"/>
              <a:t>Presenter name</a:t>
            </a:r>
          </a:p>
          <a:p>
            <a:r>
              <a:rPr lang="en-US" dirty="0"/>
              <a:t>Email address</a:t>
            </a:r>
          </a:p>
          <a:p>
            <a:r>
              <a:rPr lang="en-US" dirty="0"/>
              <a:t>Website</a:t>
            </a:r>
          </a:p>
          <a:p>
            <a:endParaRPr lang="en-US" dirty="0"/>
          </a:p>
        </p:txBody>
      </p:sp>
      <p:sp>
        <p:nvSpPr>
          <p:cNvPr id="8" name="Footer Placeholder 7">
            <a:extLst>
              <a:ext uri="{FF2B5EF4-FFF2-40B4-BE49-F238E27FC236}">
                <a16:creationId xmlns:a16="http://schemas.microsoft.com/office/drawing/2014/main" id="{D3E3ABAA-EBF5-4FC5-BEEE-FBA5A228E046}"/>
              </a:ext>
            </a:extLst>
          </p:cNvPr>
          <p:cNvSpPr>
            <a:spLocks noGrp="1"/>
          </p:cNvSpPr>
          <p:nvPr>
            <p:ph type="ftr" sz="quarter" idx="11"/>
          </p:nvPr>
        </p:nvSpPr>
        <p:spPr>
          <a:xfrm>
            <a:off x="581192" y="6423914"/>
            <a:ext cx="6917210" cy="365125"/>
          </a:xfrm>
        </p:spPr>
        <p:txBody>
          <a:bodyPr/>
          <a:lstStyle/>
          <a:p>
            <a:r>
              <a:rPr lang="en-US" dirty="0"/>
              <a:t>Sample Footer Text</a:t>
            </a:r>
          </a:p>
        </p:txBody>
      </p:sp>
      <p:pic>
        <p:nvPicPr>
          <p:cNvPr id="6" name="Picture Placeholder 5" descr="A doctor talking to a patient&#10;">
            <a:extLst>
              <a:ext uri="{FF2B5EF4-FFF2-40B4-BE49-F238E27FC236}">
                <a16:creationId xmlns:a16="http://schemas.microsoft.com/office/drawing/2014/main" id="{AC4A1F6E-E065-4C87-B012-9FBDEC8C1E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57344" y="0"/>
            <a:ext cx="7534656" cy="6858000"/>
          </a:xfrm>
        </p:spPr>
      </p:pic>
      <p:sp>
        <p:nvSpPr>
          <p:cNvPr id="4" name="Slide Number Placeholder 3">
            <a:extLst>
              <a:ext uri="{FF2B5EF4-FFF2-40B4-BE49-F238E27FC236}">
                <a16:creationId xmlns:a16="http://schemas.microsoft.com/office/drawing/2014/main" id="{5947942D-0E12-44A9-B67B-FD75E0E41F25}"/>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261619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BCEE0-AF33-4B8B-9622-2A50B4FD62C5}"/>
              </a:ext>
            </a:extLst>
          </p:cNvPr>
          <p:cNvSpPr>
            <a:spLocks noGrp="1"/>
          </p:cNvSpPr>
          <p:nvPr>
            <p:ph type="title"/>
          </p:nvPr>
        </p:nvSpPr>
        <p:spPr>
          <a:xfrm>
            <a:off x="5270499" y="1109135"/>
            <a:ext cx="1651000" cy="694266"/>
          </a:xfrm>
        </p:spPr>
        <p:txBody>
          <a:bodyPr>
            <a:normAutofit/>
          </a:bodyPr>
          <a:lstStyle/>
          <a:p>
            <a:r>
              <a:rPr lang="en-US" sz="3600" dirty="0"/>
              <a:t>Topic</a:t>
            </a:r>
          </a:p>
        </p:txBody>
      </p:sp>
      <p:sp>
        <p:nvSpPr>
          <p:cNvPr id="3" name="Content Placeholder 2">
            <a:extLst>
              <a:ext uri="{FF2B5EF4-FFF2-40B4-BE49-F238E27FC236}">
                <a16:creationId xmlns:a16="http://schemas.microsoft.com/office/drawing/2014/main" id="{F0495D9B-1C30-46A7-AC78-0AD00F70BCAE}"/>
              </a:ext>
            </a:extLst>
          </p:cNvPr>
          <p:cNvSpPr>
            <a:spLocks noGrp="1"/>
          </p:cNvSpPr>
          <p:nvPr>
            <p:ph idx="1"/>
          </p:nvPr>
        </p:nvSpPr>
        <p:spPr>
          <a:xfrm>
            <a:off x="3080514" y="2146896"/>
            <a:ext cx="6030971" cy="2564207"/>
          </a:xfrm>
        </p:spPr>
        <p:txBody>
          <a:bodyPr/>
          <a:lstStyle/>
          <a:p>
            <a:pPr marL="342900" marR="0" lvl="0" indent="-342900">
              <a:lnSpc>
                <a:spcPct val="107000"/>
              </a:lnSpc>
              <a:spcBef>
                <a:spcPts val="0"/>
              </a:spcBef>
              <a:spcAft>
                <a:spcPts val="800"/>
              </a:spcAft>
              <a:buFont typeface="+mj-lt"/>
              <a:buAutoNum type="arabicPeriod"/>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What impact does legislation on health and nutrition on the leading causes of death in each state year over year?</a:t>
            </a:r>
          </a:p>
          <a:p>
            <a:pPr marL="342900" marR="0" lvl="0" indent="-342900">
              <a:lnSpc>
                <a:spcPct val="107000"/>
              </a:lnSpc>
              <a:spcBef>
                <a:spcPts val="0"/>
              </a:spcBef>
              <a:spcAft>
                <a:spcPts val="800"/>
              </a:spcAft>
              <a:buFont typeface="+mj-lt"/>
              <a:buAutoNum type="arabicPeriod"/>
            </a:pPr>
            <a:r>
              <a:rPr lang="en-US" kern="100" dirty="0">
                <a:latin typeface="Calibri" panose="020F0502020204030204" pitchFamily="34" charset="0"/>
                <a:ea typeface="Calibri" panose="020F0502020204030204" pitchFamily="34" charset="0"/>
                <a:cs typeface="Times New Roman" panose="02020603050405020304" pitchFamily="18" charset="0"/>
              </a:rPr>
              <a:t>What kind of legislative action is being taken in each state in relation to specific causes of death?</a:t>
            </a:r>
          </a:p>
          <a:p>
            <a:pPr marL="342900" marR="0" lvl="0" indent="-342900">
              <a:lnSpc>
                <a:spcPct val="107000"/>
              </a:lnSpc>
              <a:spcBef>
                <a:spcPts val="0"/>
              </a:spcBef>
              <a:spcAft>
                <a:spcPts val="800"/>
              </a:spcAft>
              <a:buFont typeface="+mj-lt"/>
              <a:buAutoNum type="arabicPeriod"/>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Does it make a difference?</a:t>
            </a:r>
          </a:p>
        </p:txBody>
      </p:sp>
      <p:pic>
        <p:nvPicPr>
          <p:cNvPr id="7" name="Picture Placeholder 6" descr="A stethoscope ">
            <a:extLst>
              <a:ext uri="{FF2B5EF4-FFF2-40B4-BE49-F238E27FC236}">
                <a16:creationId xmlns:a16="http://schemas.microsoft.com/office/drawing/2014/main" id="{7F61309D-C856-4938-ADC7-424523E494CD}"/>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96881" y="2512991"/>
            <a:ext cx="1719152" cy="2530856"/>
          </a:xfrm>
        </p:spPr>
      </p:pic>
      <p:sp>
        <p:nvSpPr>
          <p:cNvPr id="11" name="Footer Placeholder 10">
            <a:extLst>
              <a:ext uri="{FF2B5EF4-FFF2-40B4-BE49-F238E27FC236}">
                <a16:creationId xmlns:a16="http://schemas.microsoft.com/office/drawing/2014/main" id="{6AA17CD5-6A6E-4EE4-BD68-9B358654D56D}"/>
              </a:ext>
            </a:extLst>
          </p:cNvPr>
          <p:cNvSpPr>
            <a:spLocks noGrp="1"/>
          </p:cNvSpPr>
          <p:nvPr>
            <p:ph type="ftr" sz="quarter" idx="11"/>
          </p:nvPr>
        </p:nvSpPr>
        <p:spPr>
          <a:xfrm>
            <a:off x="716658" y="5678848"/>
            <a:ext cx="6917210" cy="745066"/>
          </a:xfrm>
        </p:spPr>
        <p:txBody>
          <a:bodyPr/>
          <a:lstStyle/>
          <a:p>
            <a:r>
              <a:rPr lang="en-US" cap="none" dirty="0"/>
              <a:t>Resources:</a:t>
            </a:r>
          </a:p>
          <a:p>
            <a:r>
              <a:rPr lang="en-US" cap="none" dirty="0"/>
              <a:t>Legislation Data - </a:t>
            </a:r>
            <a:r>
              <a:rPr lang="en-US" cap="none" dirty="0">
                <a:hlinkClick r:id="rId3"/>
              </a:rPr>
              <a:t>https://catalog.Data.Gov/dataset/cdc-nutrition-physical-activity-and-obesity-legislation</a:t>
            </a:r>
            <a:endParaRPr lang="en-US" cap="none" dirty="0"/>
          </a:p>
          <a:p>
            <a:r>
              <a:rPr lang="en-US" cap="none" dirty="0"/>
              <a:t>Death Data - </a:t>
            </a:r>
            <a:r>
              <a:rPr lang="en-US" cap="none" dirty="0">
                <a:hlinkClick r:id="rId4"/>
              </a:rPr>
              <a:t>https://catalog.Data.Gov/dataset/nchs-leading-causes-of-death-united-states</a:t>
            </a:r>
            <a:endParaRPr lang="en-US" cap="none" dirty="0"/>
          </a:p>
          <a:p>
            <a:r>
              <a:rPr lang="en-US" cap="none" dirty="0"/>
              <a:t>Population Data -</a:t>
            </a:r>
          </a:p>
        </p:txBody>
      </p:sp>
      <p:sp>
        <p:nvSpPr>
          <p:cNvPr id="12" name="Slide Number Placeholder 11">
            <a:extLst>
              <a:ext uri="{FF2B5EF4-FFF2-40B4-BE49-F238E27FC236}">
                <a16:creationId xmlns:a16="http://schemas.microsoft.com/office/drawing/2014/main" id="{9A0B9DDD-5A75-438F-8748-02EC3B861C4F}"/>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2</a:t>
            </a:fld>
            <a:endParaRPr lang="en-US" dirty="0"/>
          </a:p>
        </p:txBody>
      </p:sp>
      <p:pic>
        <p:nvPicPr>
          <p:cNvPr id="1026" name="Picture 2" descr="NLM Legislative Chronology">
            <a:extLst>
              <a:ext uri="{FF2B5EF4-FFF2-40B4-BE49-F238E27FC236}">
                <a16:creationId xmlns:a16="http://schemas.microsoft.com/office/drawing/2014/main" id="{768E3030-3EC2-CFCD-6E13-B340F196EF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54679" y="2512990"/>
            <a:ext cx="1629876" cy="2530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16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581192" y="730730"/>
            <a:ext cx="3475915" cy="1478341"/>
          </a:xfrm>
        </p:spPr>
        <p:txBody>
          <a:bodyPr/>
          <a:lstStyle/>
          <a:p>
            <a:r>
              <a:rPr lang="en-US" dirty="0"/>
              <a:t>Introduction</a:t>
            </a: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581192" y="2180496"/>
            <a:ext cx="3475915" cy="3678303"/>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3</a:t>
            </a:fld>
            <a:endParaRPr lang="en-US" dirty="0"/>
          </a:p>
        </p:txBody>
      </p:sp>
    </p:spTree>
    <p:extLst>
      <p:ext uri="{BB962C8B-B14F-4D97-AF65-F5344CB8AC3E}">
        <p14:creationId xmlns:p14="http://schemas.microsoft.com/office/powerpoint/2010/main" val="398013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ctrTitle"/>
          </p:nvPr>
        </p:nvSpPr>
        <p:spPr>
          <a:xfrm>
            <a:off x="581191" y="4322102"/>
            <a:ext cx="10993549" cy="1153609"/>
          </a:xfrm>
        </p:spPr>
        <p:txBody>
          <a:bodyPr>
            <a:normAutofit/>
          </a:bodyPr>
          <a:lstStyle/>
          <a:p>
            <a:r>
              <a:rPr lang="en-US" dirty="0"/>
              <a:t>Topic one</a:t>
            </a:r>
          </a:p>
        </p:txBody>
      </p:sp>
      <p:sp>
        <p:nvSpPr>
          <p:cNvPr id="3" name="Subtitle 2">
            <a:extLst>
              <a:ext uri="{FF2B5EF4-FFF2-40B4-BE49-F238E27FC236}">
                <a16:creationId xmlns:a16="http://schemas.microsoft.com/office/drawing/2014/main" id="{0957B5A0-5976-4FBC-9F15-908902EAE359}"/>
              </a:ext>
            </a:extLst>
          </p:cNvPr>
          <p:cNvSpPr>
            <a:spLocks noGrp="1"/>
          </p:cNvSpPr>
          <p:nvPr>
            <p:ph type="subTitle" idx="1"/>
          </p:nvPr>
        </p:nvSpPr>
        <p:spPr>
          <a:xfrm>
            <a:off x="581194" y="5475712"/>
            <a:ext cx="10993546" cy="590321"/>
          </a:xfrm>
        </p:spPr>
        <p:txBody>
          <a:bodyPr/>
          <a:lstStyle/>
          <a:p>
            <a:r>
              <a:rPr lang="en-US" dirty="0"/>
              <a:t>Subtitle</a:t>
            </a:r>
          </a:p>
        </p:txBody>
      </p:sp>
      <p:pic>
        <p:nvPicPr>
          <p:cNvPr id="6" name="Picture Placeholder 5" descr="A smiling doctor with a stethoscope and a child and mom">
            <a:extLst>
              <a:ext uri="{FF2B5EF4-FFF2-40B4-BE49-F238E27FC236}">
                <a16:creationId xmlns:a16="http://schemas.microsoft.com/office/drawing/2014/main" id="{2E4C2C15-C217-4490-A3A7-E98F49FDF07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9580" y="603504"/>
            <a:ext cx="11292840" cy="3557016"/>
          </a:xfrm>
        </p:spPr>
      </p:pic>
    </p:spTree>
    <p:extLst>
      <p:ext uri="{BB962C8B-B14F-4D97-AF65-F5344CB8AC3E}">
        <p14:creationId xmlns:p14="http://schemas.microsoft.com/office/powerpoint/2010/main" val="1721841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DE4E-F7AF-4563-B6F4-DD8C689868B2}"/>
              </a:ext>
            </a:extLst>
          </p:cNvPr>
          <p:cNvSpPr>
            <a:spLocks noGrp="1"/>
          </p:cNvSpPr>
          <p:nvPr>
            <p:ph type="title"/>
          </p:nvPr>
        </p:nvSpPr>
        <p:spPr>
          <a:xfrm>
            <a:off x="581192" y="731520"/>
            <a:ext cx="11029616" cy="987552"/>
          </a:xfrm>
        </p:spPr>
        <p:txBody>
          <a:bodyPr/>
          <a:lstStyle/>
          <a:p>
            <a:r>
              <a:rPr lang="en-US" dirty="0"/>
              <a:t>Table</a:t>
            </a:r>
          </a:p>
        </p:txBody>
      </p:sp>
      <p:graphicFrame>
        <p:nvGraphicFramePr>
          <p:cNvPr id="4" name="Table 4">
            <a:extLst>
              <a:ext uri="{FF2B5EF4-FFF2-40B4-BE49-F238E27FC236}">
                <a16:creationId xmlns:a16="http://schemas.microsoft.com/office/drawing/2014/main" id="{54AD1D44-DC62-4EDE-9AB1-216F86019B50}"/>
              </a:ext>
            </a:extLst>
          </p:cNvPr>
          <p:cNvGraphicFramePr>
            <a:graphicFrameLocks noGrp="1"/>
          </p:cNvGraphicFramePr>
          <p:nvPr>
            <p:ph idx="1"/>
            <p:extLst>
              <p:ext uri="{D42A27DB-BD31-4B8C-83A1-F6EECF244321}">
                <p14:modId xmlns:p14="http://schemas.microsoft.com/office/powerpoint/2010/main" val="1039468766"/>
              </p:ext>
            </p:extLst>
          </p:nvPr>
        </p:nvGraphicFramePr>
        <p:xfrm>
          <a:off x="581025" y="2341563"/>
          <a:ext cx="11029950" cy="2829250"/>
        </p:xfrm>
        <a:graphic>
          <a:graphicData uri="http://schemas.openxmlformats.org/drawingml/2006/table">
            <a:tbl>
              <a:tblPr firstRow="1" bandRow="1">
                <a:tableStyleId>{912C8C85-51F0-491E-9774-3900AFEF0FD7}</a:tableStyleId>
              </a:tblPr>
              <a:tblGrid>
                <a:gridCol w="2205990">
                  <a:extLst>
                    <a:ext uri="{9D8B030D-6E8A-4147-A177-3AD203B41FA5}">
                      <a16:colId xmlns:a16="http://schemas.microsoft.com/office/drawing/2014/main" val="4236822780"/>
                    </a:ext>
                  </a:extLst>
                </a:gridCol>
                <a:gridCol w="2205990">
                  <a:extLst>
                    <a:ext uri="{9D8B030D-6E8A-4147-A177-3AD203B41FA5}">
                      <a16:colId xmlns:a16="http://schemas.microsoft.com/office/drawing/2014/main" val="2015361192"/>
                    </a:ext>
                  </a:extLst>
                </a:gridCol>
                <a:gridCol w="2205990">
                  <a:extLst>
                    <a:ext uri="{9D8B030D-6E8A-4147-A177-3AD203B41FA5}">
                      <a16:colId xmlns:a16="http://schemas.microsoft.com/office/drawing/2014/main" val="3949478847"/>
                    </a:ext>
                  </a:extLst>
                </a:gridCol>
                <a:gridCol w="2205990">
                  <a:extLst>
                    <a:ext uri="{9D8B030D-6E8A-4147-A177-3AD203B41FA5}">
                      <a16:colId xmlns:a16="http://schemas.microsoft.com/office/drawing/2014/main" val="1296369091"/>
                    </a:ext>
                  </a:extLst>
                </a:gridCol>
                <a:gridCol w="2205990">
                  <a:extLst>
                    <a:ext uri="{9D8B030D-6E8A-4147-A177-3AD203B41FA5}">
                      <a16:colId xmlns:a16="http://schemas.microsoft.com/office/drawing/2014/main" val="3942228740"/>
                    </a:ext>
                  </a:extLst>
                </a:gridCol>
              </a:tblGrid>
              <a:tr h="565850">
                <a:tc>
                  <a:txBody>
                    <a:bodyPr/>
                    <a:lstStyle/>
                    <a:p>
                      <a:pPr algn="ctr"/>
                      <a:endParaRPr lang="en-US" dirty="0"/>
                    </a:p>
                  </a:txBody>
                  <a:tcPr anchor="ctr"/>
                </a:tc>
                <a:tc>
                  <a:txBody>
                    <a:bodyPr/>
                    <a:lstStyle/>
                    <a:p>
                      <a:pPr algn="ctr"/>
                      <a:r>
                        <a:rPr lang="en-US" dirty="0"/>
                        <a:t>Category 1</a:t>
                      </a:r>
                    </a:p>
                  </a:txBody>
                  <a:tcPr anchor="ctr"/>
                </a:tc>
                <a:tc>
                  <a:txBody>
                    <a:bodyPr/>
                    <a:lstStyle/>
                    <a:p>
                      <a:pPr algn="ctr"/>
                      <a:r>
                        <a:rPr lang="en-US" dirty="0"/>
                        <a:t>Category 2</a:t>
                      </a:r>
                    </a:p>
                  </a:txBody>
                  <a:tcPr anchor="ctr"/>
                </a:tc>
                <a:tc>
                  <a:txBody>
                    <a:bodyPr/>
                    <a:lstStyle/>
                    <a:p>
                      <a:pPr algn="ctr"/>
                      <a:r>
                        <a:rPr lang="en-US" dirty="0"/>
                        <a:t>Category 3</a:t>
                      </a:r>
                    </a:p>
                  </a:txBody>
                  <a:tcPr anchor="ctr"/>
                </a:tc>
                <a:tc>
                  <a:txBody>
                    <a:bodyPr/>
                    <a:lstStyle/>
                    <a:p>
                      <a:pPr algn="ctr"/>
                      <a:r>
                        <a:rPr lang="en-US" dirty="0"/>
                        <a:t>Category 4</a:t>
                      </a:r>
                    </a:p>
                  </a:txBody>
                  <a:tcPr anchor="ctr"/>
                </a:tc>
                <a:extLst>
                  <a:ext uri="{0D108BD9-81ED-4DB2-BD59-A6C34878D82A}">
                    <a16:rowId xmlns:a16="http://schemas.microsoft.com/office/drawing/2014/main" val="2133776202"/>
                  </a:ext>
                </a:extLst>
              </a:tr>
              <a:tr h="565850">
                <a:tc>
                  <a:txBody>
                    <a:bodyPr/>
                    <a:lstStyle/>
                    <a:p>
                      <a:pPr algn="ctr"/>
                      <a:r>
                        <a:rPr lang="en-US" dirty="0"/>
                        <a:t>Item 1</a:t>
                      </a:r>
                    </a:p>
                  </a:txBody>
                  <a:tcPr anchor="ctr"/>
                </a:tc>
                <a:tc>
                  <a:txBody>
                    <a:bodyPr/>
                    <a:lstStyle/>
                    <a:p>
                      <a:pPr algn="ctr"/>
                      <a:r>
                        <a:rPr lang="en-US" dirty="0"/>
                        <a:t>4.5</a:t>
                      </a:r>
                    </a:p>
                  </a:txBody>
                  <a:tcPr anchor="ctr"/>
                </a:tc>
                <a:tc>
                  <a:txBody>
                    <a:bodyPr/>
                    <a:lstStyle/>
                    <a:p>
                      <a:pPr algn="ctr"/>
                      <a:r>
                        <a:rPr lang="en-US" dirty="0"/>
                        <a:t>2.3</a:t>
                      </a:r>
                    </a:p>
                  </a:txBody>
                  <a:tcPr anchor="ctr"/>
                </a:tc>
                <a:tc>
                  <a:txBody>
                    <a:bodyPr/>
                    <a:lstStyle/>
                    <a:p>
                      <a:pPr algn="ctr"/>
                      <a:r>
                        <a:rPr lang="en-US" dirty="0"/>
                        <a:t>1.7</a:t>
                      </a:r>
                    </a:p>
                  </a:txBody>
                  <a:tcPr anchor="ctr"/>
                </a:tc>
                <a:tc>
                  <a:txBody>
                    <a:bodyPr/>
                    <a:lstStyle/>
                    <a:p>
                      <a:pPr algn="ctr"/>
                      <a:r>
                        <a:rPr lang="en-US" dirty="0"/>
                        <a:t>5.0</a:t>
                      </a:r>
                    </a:p>
                  </a:txBody>
                  <a:tcPr anchor="ctr"/>
                </a:tc>
                <a:extLst>
                  <a:ext uri="{0D108BD9-81ED-4DB2-BD59-A6C34878D82A}">
                    <a16:rowId xmlns:a16="http://schemas.microsoft.com/office/drawing/2014/main" val="207903711"/>
                  </a:ext>
                </a:extLst>
              </a:tr>
              <a:tr h="565850">
                <a:tc>
                  <a:txBody>
                    <a:bodyPr/>
                    <a:lstStyle/>
                    <a:p>
                      <a:pPr algn="ctr"/>
                      <a:r>
                        <a:rPr lang="en-US" dirty="0"/>
                        <a:t>Item 2</a:t>
                      </a:r>
                    </a:p>
                  </a:txBody>
                  <a:tcPr anchor="ctr"/>
                </a:tc>
                <a:tc>
                  <a:txBody>
                    <a:bodyPr/>
                    <a:lstStyle/>
                    <a:p>
                      <a:pPr algn="ctr"/>
                      <a:r>
                        <a:rPr lang="en-US" dirty="0"/>
                        <a:t>3.2</a:t>
                      </a:r>
                    </a:p>
                  </a:txBody>
                  <a:tcPr anchor="ctr"/>
                </a:tc>
                <a:tc>
                  <a:txBody>
                    <a:bodyPr/>
                    <a:lstStyle/>
                    <a:p>
                      <a:pPr algn="ctr"/>
                      <a:r>
                        <a:rPr lang="en-US" dirty="0"/>
                        <a:t>5.1</a:t>
                      </a:r>
                    </a:p>
                  </a:txBody>
                  <a:tcPr anchor="ctr"/>
                </a:tc>
                <a:tc>
                  <a:txBody>
                    <a:bodyPr/>
                    <a:lstStyle/>
                    <a:p>
                      <a:pPr algn="ctr"/>
                      <a:r>
                        <a:rPr lang="en-US" dirty="0"/>
                        <a:t>4.4</a:t>
                      </a:r>
                    </a:p>
                  </a:txBody>
                  <a:tcPr anchor="ctr"/>
                </a:tc>
                <a:tc>
                  <a:txBody>
                    <a:bodyPr/>
                    <a:lstStyle/>
                    <a:p>
                      <a:pPr algn="ctr"/>
                      <a:r>
                        <a:rPr lang="en-US" dirty="0"/>
                        <a:t>3.0</a:t>
                      </a:r>
                    </a:p>
                  </a:txBody>
                  <a:tcPr anchor="ctr"/>
                </a:tc>
                <a:extLst>
                  <a:ext uri="{0D108BD9-81ED-4DB2-BD59-A6C34878D82A}">
                    <a16:rowId xmlns:a16="http://schemas.microsoft.com/office/drawing/2014/main" val="2775520469"/>
                  </a:ext>
                </a:extLst>
              </a:tr>
              <a:tr h="565850">
                <a:tc>
                  <a:txBody>
                    <a:bodyPr/>
                    <a:lstStyle/>
                    <a:p>
                      <a:pPr algn="ctr"/>
                      <a:r>
                        <a:rPr lang="en-US" dirty="0"/>
                        <a:t>Item 3</a:t>
                      </a:r>
                    </a:p>
                  </a:txBody>
                  <a:tcPr anchor="ctr"/>
                </a:tc>
                <a:tc>
                  <a:txBody>
                    <a:bodyPr/>
                    <a:lstStyle/>
                    <a:p>
                      <a:pPr algn="ctr"/>
                      <a:r>
                        <a:rPr lang="en-US" dirty="0"/>
                        <a:t>2.1</a:t>
                      </a:r>
                    </a:p>
                  </a:txBody>
                  <a:tcPr anchor="ctr"/>
                </a:tc>
                <a:tc>
                  <a:txBody>
                    <a:bodyPr/>
                    <a:lstStyle/>
                    <a:p>
                      <a:pPr algn="ctr"/>
                      <a:r>
                        <a:rPr lang="en-US" dirty="0"/>
                        <a:t>1.7</a:t>
                      </a:r>
                    </a:p>
                  </a:txBody>
                  <a:tcPr anchor="ctr"/>
                </a:tc>
                <a:tc>
                  <a:txBody>
                    <a:bodyPr/>
                    <a:lstStyle/>
                    <a:p>
                      <a:pPr algn="ctr"/>
                      <a:r>
                        <a:rPr lang="en-US" dirty="0"/>
                        <a:t>2.5</a:t>
                      </a:r>
                    </a:p>
                  </a:txBody>
                  <a:tcPr anchor="ctr"/>
                </a:tc>
                <a:tc>
                  <a:txBody>
                    <a:bodyPr/>
                    <a:lstStyle/>
                    <a:p>
                      <a:pPr algn="ctr"/>
                      <a:r>
                        <a:rPr lang="en-US" dirty="0"/>
                        <a:t>2.8</a:t>
                      </a:r>
                    </a:p>
                  </a:txBody>
                  <a:tcPr anchor="ctr"/>
                </a:tc>
                <a:extLst>
                  <a:ext uri="{0D108BD9-81ED-4DB2-BD59-A6C34878D82A}">
                    <a16:rowId xmlns:a16="http://schemas.microsoft.com/office/drawing/2014/main" val="823048677"/>
                  </a:ext>
                </a:extLst>
              </a:tr>
              <a:tr h="565850">
                <a:tc>
                  <a:txBody>
                    <a:bodyPr/>
                    <a:lstStyle/>
                    <a:p>
                      <a:pPr algn="ctr"/>
                      <a:r>
                        <a:rPr lang="en-US" dirty="0"/>
                        <a:t>Item 4</a:t>
                      </a:r>
                    </a:p>
                  </a:txBody>
                  <a:tcPr anchor="ctr"/>
                </a:tc>
                <a:tc>
                  <a:txBody>
                    <a:bodyPr/>
                    <a:lstStyle/>
                    <a:p>
                      <a:pPr algn="ctr"/>
                      <a:r>
                        <a:rPr lang="en-US" dirty="0"/>
                        <a:t>4.5</a:t>
                      </a:r>
                    </a:p>
                  </a:txBody>
                  <a:tcPr anchor="ctr"/>
                </a:tc>
                <a:tc>
                  <a:txBody>
                    <a:bodyPr/>
                    <a:lstStyle/>
                    <a:p>
                      <a:pPr algn="ctr"/>
                      <a:r>
                        <a:rPr lang="en-US" dirty="0"/>
                        <a:t>2.2</a:t>
                      </a:r>
                    </a:p>
                  </a:txBody>
                  <a:tcPr anchor="ctr"/>
                </a:tc>
                <a:tc>
                  <a:txBody>
                    <a:bodyPr/>
                    <a:lstStyle/>
                    <a:p>
                      <a:pPr algn="ctr"/>
                      <a:r>
                        <a:rPr lang="en-US" dirty="0"/>
                        <a:t>1.7</a:t>
                      </a:r>
                    </a:p>
                  </a:txBody>
                  <a:tcPr anchor="ctr"/>
                </a:tc>
                <a:tc>
                  <a:txBody>
                    <a:bodyPr/>
                    <a:lstStyle/>
                    <a:p>
                      <a:pPr algn="ctr"/>
                      <a:r>
                        <a:rPr lang="en-US" dirty="0"/>
                        <a:t>7.0</a:t>
                      </a:r>
                    </a:p>
                  </a:txBody>
                  <a:tcPr anchor="ctr"/>
                </a:tc>
                <a:extLst>
                  <a:ext uri="{0D108BD9-81ED-4DB2-BD59-A6C34878D82A}">
                    <a16:rowId xmlns:a16="http://schemas.microsoft.com/office/drawing/2014/main" val="2822982816"/>
                  </a:ext>
                </a:extLst>
              </a:tr>
            </a:tbl>
          </a:graphicData>
        </a:graphic>
      </p:graphicFrame>
      <p:sp>
        <p:nvSpPr>
          <p:cNvPr id="6" name="Footer Placeholder 5">
            <a:extLst>
              <a:ext uri="{FF2B5EF4-FFF2-40B4-BE49-F238E27FC236}">
                <a16:creationId xmlns:a16="http://schemas.microsoft.com/office/drawing/2014/main" id="{3E40BA46-6753-46D4-94DA-26C1DCABC98F}"/>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DAFD9EFA-1B10-4B11-9CB4-DF21A3A8557B}"/>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5</a:t>
            </a:fld>
            <a:endParaRPr lang="en-US" dirty="0"/>
          </a:p>
        </p:txBody>
      </p:sp>
    </p:spTree>
    <p:extLst>
      <p:ext uri="{BB962C8B-B14F-4D97-AF65-F5344CB8AC3E}">
        <p14:creationId xmlns:p14="http://schemas.microsoft.com/office/powerpoint/2010/main" val="3848018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581191" y="1020431"/>
            <a:ext cx="10993549" cy="1475013"/>
          </a:xfrm>
        </p:spPr>
        <p:txBody>
          <a:bodyPr anchor="ctr" anchorCtr="0"/>
          <a:lstStyle/>
          <a:p>
            <a:r>
              <a:rPr lang="en-US" dirty="0"/>
              <a:t>The way to get started is to quit </a:t>
            </a:r>
            <a:br>
              <a:rPr lang="en-US" dirty="0"/>
            </a:br>
            <a:r>
              <a:rPr lang="en-US" dirty="0"/>
              <a:t>talking and begin doing.</a:t>
            </a:r>
          </a:p>
        </p:txBody>
      </p:sp>
      <p:sp>
        <p:nvSpPr>
          <p:cNvPr id="3" name="Subtitle 2">
            <a:extLst>
              <a:ext uri="{FF2B5EF4-FFF2-40B4-BE49-F238E27FC236}">
                <a16:creationId xmlns:a16="http://schemas.microsoft.com/office/drawing/2014/main" id="{C86A883B-8665-48D9-9BB4-5C046036F62E}"/>
              </a:ext>
            </a:extLst>
          </p:cNvPr>
          <p:cNvSpPr>
            <a:spLocks noGrp="1"/>
          </p:cNvSpPr>
          <p:nvPr>
            <p:ph type="subTitle" idx="1"/>
          </p:nvPr>
        </p:nvSpPr>
        <p:spPr>
          <a:xfrm>
            <a:off x="581194" y="2495445"/>
            <a:ext cx="10993546" cy="468233"/>
          </a:xfrm>
        </p:spPr>
        <p:txBody>
          <a:bodyPr/>
          <a:lstStyle/>
          <a:p>
            <a:r>
              <a:rPr lang="en-US" dirty="0"/>
              <a:t>Walt Disney</a:t>
            </a:r>
          </a:p>
        </p:txBody>
      </p:sp>
      <p:pic>
        <p:nvPicPr>
          <p:cNvPr id="7" name="Picture Placeholder 6" descr="A doctor with his arms crossed&#10;">
            <a:extLst>
              <a:ext uri="{FF2B5EF4-FFF2-40B4-BE49-F238E27FC236}">
                <a16:creationId xmlns:a16="http://schemas.microsoft.com/office/drawing/2014/main" id="{23EFDF58-67CE-479D-9BFD-FE6D788538C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3081528"/>
            <a:ext cx="5486400" cy="3310128"/>
          </a:xfrm>
        </p:spPr>
      </p:pic>
      <p:pic>
        <p:nvPicPr>
          <p:cNvPr id="9" name="Picture Placeholder 8" descr="A person smiling for the camera">
            <a:extLst>
              <a:ext uri="{FF2B5EF4-FFF2-40B4-BE49-F238E27FC236}">
                <a16:creationId xmlns:a16="http://schemas.microsoft.com/office/drawing/2014/main" id="{4FD4795F-3513-4012-91EE-FA9A56FDF96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254496" y="3081528"/>
            <a:ext cx="5486400" cy="3310128"/>
          </a:xfrm>
        </p:spPr>
      </p:pic>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2809739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17B37-3ABF-424E-9128-F20C2B7250DC}"/>
              </a:ext>
            </a:extLst>
          </p:cNvPr>
          <p:cNvSpPr>
            <a:spLocks noGrp="1"/>
          </p:cNvSpPr>
          <p:nvPr>
            <p:ph type="title"/>
          </p:nvPr>
        </p:nvSpPr>
        <p:spPr>
          <a:xfrm>
            <a:off x="581192" y="731520"/>
            <a:ext cx="11029616" cy="987552"/>
          </a:xfrm>
        </p:spPr>
        <p:txBody>
          <a:bodyPr/>
          <a:lstStyle/>
          <a:p>
            <a:r>
              <a:rPr lang="en-US" dirty="0"/>
              <a:t>team</a:t>
            </a:r>
          </a:p>
        </p:txBody>
      </p:sp>
      <p:pic>
        <p:nvPicPr>
          <p:cNvPr id="39" name="Picture Placeholder 38" descr="headshot">
            <a:extLst>
              <a:ext uri="{FF2B5EF4-FFF2-40B4-BE49-F238E27FC236}">
                <a16:creationId xmlns:a16="http://schemas.microsoft.com/office/drawing/2014/main" id="{E466E07E-6A58-47B7-808A-0880A72AF6C0}"/>
              </a:ext>
            </a:extLst>
          </p:cNvPr>
          <p:cNvPicPr>
            <a:picLocks noGrp="1" noChangeAspect="1"/>
          </p:cNvPicPr>
          <p:nvPr>
            <p:ph type="pic" sz="quarter" idx="13"/>
          </p:nvPr>
        </p:nvPicPr>
        <p:blipFill rotWithShape="1">
          <a:blip r:embed="rId2"/>
          <a:srcRect t="119" b="119"/>
          <a:stretch/>
        </p:blipFill>
        <p:spPr>
          <a:xfrm>
            <a:off x="588612" y="2800318"/>
            <a:ext cx="2560320" cy="1764792"/>
          </a:xfrm>
        </p:spPr>
      </p:pic>
      <p:sp>
        <p:nvSpPr>
          <p:cNvPr id="31" name="Text Placeholder 30">
            <a:extLst>
              <a:ext uri="{FF2B5EF4-FFF2-40B4-BE49-F238E27FC236}">
                <a16:creationId xmlns:a16="http://schemas.microsoft.com/office/drawing/2014/main" id="{D3D3D04B-7F08-4393-B600-71020269B3CD}"/>
              </a:ext>
            </a:extLst>
          </p:cNvPr>
          <p:cNvSpPr>
            <a:spLocks noGrp="1"/>
          </p:cNvSpPr>
          <p:nvPr>
            <p:ph type="body" sz="quarter" idx="17"/>
          </p:nvPr>
        </p:nvSpPr>
        <p:spPr>
          <a:xfrm>
            <a:off x="588612" y="4633986"/>
            <a:ext cx="2560320" cy="347662"/>
          </a:xfrm>
        </p:spPr>
        <p:txBody>
          <a:bodyPr/>
          <a:lstStyle/>
          <a:p>
            <a:r>
              <a:rPr lang="en-US" dirty="0"/>
              <a:t>Name</a:t>
            </a:r>
          </a:p>
        </p:txBody>
      </p:sp>
      <p:sp>
        <p:nvSpPr>
          <p:cNvPr id="32" name="Text Placeholder 31">
            <a:extLst>
              <a:ext uri="{FF2B5EF4-FFF2-40B4-BE49-F238E27FC236}">
                <a16:creationId xmlns:a16="http://schemas.microsoft.com/office/drawing/2014/main" id="{12EE506F-1A52-4055-82B9-EF14953CE5F2}"/>
              </a:ext>
            </a:extLst>
          </p:cNvPr>
          <p:cNvSpPr>
            <a:spLocks noGrp="1"/>
          </p:cNvSpPr>
          <p:nvPr>
            <p:ph type="body" sz="quarter" idx="18"/>
          </p:nvPr>
        </p:nvSpPr>
        <p:spPr>
          <a:xfrm>
            <a:off x="588612" y="4951788"/>
            <a:ext cx="2560320" cy="347662"/>
          </a:xfrm>
        </p:spPr>
        <p:txBody>
          <a:bodyPr/>
          <a:lstStyle/>
          <a:p>
            <a:r>
              <a:rPr lang="en-US" dirty="0"/>
              <a:t>Title</a:t>
            </a:r>
          </a:p>
        </p:txBody>
      </p:sp>
      <p:pic>
        <p:nvPicPr>
          <p:cNvPr id="40" name="Picture Placeholder 39" descr="headshot">
            <a:extLst>
              <a:ext uri="{FF2B5EF4-FFF2-40B4-BE49-F238E27FC236}">
                <a16:creationId xmlns:a16="http://schemas.microsoft.com/office/drawing/2014/main" id="{4ECA96D6-27D2-49DA-AF2F-78E4129FF869}"/>
              </a:ext>
            </a:extLst>
          </p:cNvPr>
          <p:cNvPicPr>
            <a:picLocks noGrp="1" noChangeAspect="1"/>
          </p:cNvPicPr>
          <p:nvPr>
            <p:ph type="pic" sz="quarter" idx="14"/>
          </p:nvPr>
        </p:nvPicPr>
        <p:blipFill rotWithShape="1">
          <a:blip r:embed="rId3"/>
          <a:srcRect t="119" b="119"/>
          <a:stretch/>
        </p:blipFill>
        <p:spPr>
          <a:xfrm>
            <a:off x="3413623" y="2800318"/>
            <a:ext cx="2560320" cy="1764792"/>
          </a:xfrm>
        </p:spPr>
      </p:pic>
      <p:sp>
        <p:nvSpPr>
          <p:cNvPr id="33" name="Text Placeholder 32">
            <a:extLst>
              <a:ext uri="{FF2B5EF4-FFF2-40B4-BE49-F238E27FC236}">
                <a16:creationId xmlns:a16="http://schemas.microsoft.com/office/drawing/2014/main" id="{936A8D66-1E4C-4AD8-B246-75CD04E1619B}"/>
              </a:ext>
            </a:extLst>
          </p:cNvPr>
          <p:cNvSpPr>
            <a:spLocks noGrp="1"/>
          </p:cNvSpPr>
          <p:nvPr>
            <p:ph type="body" sz="quarter" idx="19"/>
          </p:nvPr>
        </p:nvSpPr>
        <p:spPr>
          <a:xfrm>
            <a:off x="3413623" y="4633986"/>
            <a:ext cx="2560320" cy="347662"/>
          </a:xfrm>
        </p:spPr>
        <p:txBody>
          <a:bodyPr/>
          <a:lstStyle/>
          <a:p>
            <a:r>
              <a:rPr lang="en-US" dirty="0"/>
              <a:t>Name</a:t>
            </a:r>
          </a:p>
        </p:txBody>
      </p:sp>
      <p:sp>
        <p:nvSpPr>
          <p:cNvPr id="34" name="Text Placeholder 33">
            <a:extLst>
              <a:ext uri="{FF2B5EF4-FFF2-40B4-BE49-F238E27FC236}">
                <a16:creationId xmlns:a16="http://schemas.microsoft.com/office/drawing/2014/main" id="{FE982A47-351F-4C7F-B196-1548D7F05380}"/>
              </a:ext>
            </a:extLst>
          </p:cNvPr>
          <p:cNvSpPr>
            <a:spLocks noGrp="1"/>
          </p:cNvSpPr>
          <p:nvPr>
            <p:ph type="body" sz="quarter" idx="20"/>
          </p:nvPr>
        </p:nvSpPr>
        <p:spPr>
          <a:xfrm>
            <a:off x="3413623" y="4951788"/>
            <a:ext cx="2560320" cy="347662"/>
          </a:xfrm>
        </p:spPr>
        <p:txBody>
          <a:bodyPr/>
          <a:lstStyle/>
          <a:p>
            <a:r>
              <a:rPr lang="en-US" dirty="0"/>
              <a:t>Title</a:t>
            </a:r>
          </a:p>
        </p:txBody>
      </p:sp>
      <p:pic>
        <p:nvPicPr>
          <p:cNvPr id="41" name="Picture Placeholder 40" descr="headshot">
            <a:extLst>
              <a:ext uri="{FF2B5EF4-FFF2-40B4-BE49-F238E27FC236}">
                <a16:creationId xmlns:a16="http://schemas.microsoft.com/office/drawing/2014/main" id="{EE97ABA0-2ED1-47B6-914A-93B03606C490}"/>
              </a:ext>
            </a:extLst>
          </p:cNvPr>
          <p:cNvPicPr>
            <a:picLocks noGrp="1" noChangeAspect="1"/>
          </p:cNvPicPr>
          <p:nvPr>
            <p:ph type="pic" sz="quarter" idx="15"/>
          </p:nvPr>
        </p:nvPicPr>
        <p:blipFill rotWithShape="1">
          <a:blip r:embed="rId4"/>
          <a:srcRect t="1" b="1"/>
          <a:stretch/>
        </p:blipFill>
        <p:spPr>
          <a:xfrm>
            <a:off x="6224179" y="2800318"/>
            <a:ext cx="2560320" cy="1764792"/>
          </a:xfrm>
        </p:spPr>
      </p:pic>
      <p:sp>
        <p:nvSpPr>
          <p:cNvPr id="35" name="Text Placeholder 34">
            <a:extLst>
              <a:ext uri="{FF2B5EF4-FFF2-40B4-BE49-F238E27FC236}">
                <a16:creationId xmlns:a16="http://schemas.microsoft.com/office/drawing/2014/main" id="{C51CD755-C6BC-42E8-855F-648DF3B1A904}"/>
              </a:ext>
            </a:extLst>
          </p:cNvPr>
          <p:cNvSpPr>
            <a:spLocks noGrp="1"/>
          </p:cNvSpPr>
          <p:nvPr>
            <p:ph type="body" sz="quarter" idx="21"/>
          </p:nvPr>
        </p:nvSpPr>
        <p:spPr>
          <a:xfrm>
            <a:off x="6224179" y="4633986"/>
            <a:ext cx="2560320" cy="347662"/>
          </a:xfrm>
        </p:spPr>
        <p:txBody>
          <a:bodyPr/>
          <a:lstStyle/>
          <a:p>
            <a:r>
              <a:rPr lang="en-US" dirty="0"/>
              <a:t>Name</a:t>
            </a:r>
          </a:p>
        </p:txBody>
      </p:sp>
      <p:sp>
        <p:nvSpPr>
          <p:cNvPr id="36" name="Text Placeholder 35">
            <a:extLst>
              <a:ext uri="{FF2B5EF4-FFF2-40B4-BE49-F238E27FC236}">
                <a16:creationId xmlns:a16="http://schemas.microsoft.com/office/drawing/2014/main" id="{2C2C5565-24E3-4C97-AF55-866E5DE78C09}"/>
              </a:ext>
            </a:extLst>
          </p:cNvPr>
          <p:cNvSpPr>
            <a:spLocks noGrp="1"/>
          </p:cNvSpPr>
          <p:nvPr>
            <p:ph type="body" sz="quarter" idx="22"/>
          </p:nvPr>
        </p:nvSpPr>
        <p:spPr>
          <a:xfrm>
            <a:off x="6224179" y="4951788"/>
            <a:ext cx="2560320" cy="347662"/>
          </a:xfrm>
        </p:spPr>
        <p:txBody>
          <a:bodyPr/>
          <a:lstStyle/>
          <a:p>
            <a:r>
              <a:rPr lang="en-US" dirty="0"/>
              <a:t>Title</a:t>
            </a:r>
          </a:p>
        </p:txBody>
      </p:sp>
      <p:pic>
        <p:nvPicPr>
          <p:cNvPr id="42" name="Picture Placeholder 41" descr="headshot">
            <a:extLst>
              <a:ext uri="{FF2B5EF4-FFF2-40B4-BE49-F238E27FC236}">
                <a16:creationId xmlns:a16="http://schemas.microsoft.com/office/drawing/2014/main" id="{F29A4C4F-0808-4329-B3EE-FBA3C6590ED7}"/>
              </a:ext>
            </a:extLst>
          </p:cNvPr>
          <p:cNvPicPr>
            <a:picLocks noGrp="1" noChangeAspect="1"/>
          </p:cNvPicPr>
          <p:nvPr>
            <p:ph type="pic" sz="quarter" idx="16"/>
          </p:nvPr>
        </p:nvPicPr>
        <p:blipFill rotWithShape="1">
          <a:blip r:embed="rId5"/>
          <a:srcRect t="119" b="119"/>
          <a:stretch/>
        </p:blipFill>
        <p:spPr>
          <a:xfrm>
            <a:off x="9028350" y="2801105"/>
            <a:ext cx="2560320" cy="1764792"/>
          </a:xfrm>
        </p:spPr>
      </p:pic>
      <p:sp>
        <p:nvSpPr>
          <p:cNvPr id="37" name="Text Placeholder 36">
            <a:extLst>
              <a:ext uri="{FF2B5EF4-FFF2-40B4-BE49-F238E27FC236}">
                <a16:creationId xmlns:a16="http://schemas.microsoft.com/office/drawing/2014/main" id="{82BB1003-5D2B-4B32-8896-FFFDCFD2FED2}"/>
              </a:ext>
            </a:extLst>
          </p:cNvPr>
          <p:cNvSpPr>
            <a:spLocks noGrp="1"/>
          </p:cNvSpPr>
          <p:nvPr>
            <p:ph type="body" sz="quarter" idx="23"/>
          </p:nvPr>
        </p:nvSpPr>
        <p:spPr>
          <a:xfrm>
            <a:off x="9028350" y="4633986"/>
            <a:ext cx="2560320" cy="347662"/>
          </a:xfrm>
        </p:spPr>
        <p:txBody>
          <a:bodyPr/>
          <a:lstStyle/>
          <a:p>
            <a:r>
              <a:rPr lang="en-US" dirty="0"/>
              <a:t>Name</a:t>
            </a:r>
          </a:p>
        </p:txBody>
      </p:sp>
      <p:sp>
        <p:nvSpPr>
          <p:cNvPr id="38" name="Text Placeholder 37">
            <a:extLst>
              <a:ext uri="{FF2B5EF4-FFF2-40B4-BE49-F238E27FC236}">
                <a16:creationId xmlns:a16="http://schemas.microsoft.com/office/drawing/2014/main" id="{4582C5EB-6570-4F9B-ABCB-C44CDCBAB797}"/>
              </a:ext>
            </a:extLst>
          </p:cNvPr>
          <p:cNvSpPr>
            <a:spLocks noGrp="1"/>
          </p:cNvSpPr>
          <p:nvPr>
            <p:ph type="body" sz="quarter" idx="24"/>
          </p:nvPr>
        </p:nvSpPr>
        <p:spPr>
          <a:xfrm>
            <a:off x="9028350" y="4951788"/>
            <a:ext cx="2560320" cy="347662"/>
          </a:xfrm>
        </p:spPr>
        <p:txBody>
          <a:bodyPr/>
          <a:lstStyle/>
          <a:p>
            <a:r>
              <a:rPr lang="en-US" dirty="0"/>
              <a:t>Title</a:t>
            </a:r>
          </a:p>
        </p:txBody>
      </p:sp>
      <p:sp>
        <p:nvSpPr>
          <p:cNvPr id="5" name="Footer Placeholder 4">
            <a:extLst>
              <a:ext uri="{FF2B5EF4-FFF2-40B4-BE49-F238E27FC236}">
                <a16:creationId xmlns:a16="http://schemas.microsoft.com/office/drawing/2014/main" id="{1911AF5F-8658-48C6-8F26-A03E38923927}"/>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6" name="Slide Number Placeholder 5">
            <a:extLst>
              <a:ext uri="{FF2B5EF4-FFF2-40B4-BE49-F238E27FC236}">
                <a16:creationId xmlns:a16="http://schemas.microsoft.com/office/drawing/2014/main" id="{29851974-A699-44BC-93B3-F64FE92D3C90}"/>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7</a:t>
            </a:fld>
            <a:endParaRPr lang="en-US" dirty="0"/>
          </a:p>
        </p:txBody>
      </p:sp>
    </p:spTree>
    <p:extLst>
      <p:ext uri="{BB962C8B-B14F-4D97-AF65-F5344CB8AC3E}">
        <p14:creationId xmlns:p14="http://schemas.microsoft.com/office/powerpoint/2010/main" val="1508071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1E637-6C9C-485F-AF41-E8410EC71E3F}"/>
              </a:ext>
            </a:extLst>
          </p:cNvPr>
          <p:cNvSpPr>
            <a:spLocks noGrp="1"/>
          </p:cNvSpPr>
          <p:nvPr>
            <p:ph type="title"/>
          </p:nvPr>
        </p:nvSpPr>
        <p:spPr/>
        <p:txBody>
          <a:bodyPr/>
          <a:lstStyle/>
          <a:p>
            <a:r>
              <a:rPr lang="en-US" dirty="0"/>
              <a:t>Timeline</a:t>
            </a:r>
          </a:p>
        </p:txBody>
      </p:sp>
      <p:sp>
        <p:nvSpPr>
          <p:cNvPr id="5" name="Footer Placeholder 4">
            <a:extLst>
              <a:ext uri="{FF2B5EF4-FFF2-40B4-BE49-F238E27FC236}">
                <a16:creationId xmlns:a16="http://schemas.microsoft.com/office/drawing/2014/main" id="{089BEA28-F6E8-4DD1-9A64-07CA2228CCF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B2C4556-246D-4E49-AEDB-521D1C50F0D0}"/>
              </a:ext>
            </a:extLst>
          </p:cNvPr>
          <p:cNvSpPr>
            <a:spLocks noGrp="1"/>
          </p:cNvSpPr>
          <p:nvPr>
            <p:ph type="sldNum" sz="quarter" idx="12"/>
          </p:nvPr>
        </p:nvSpPr>
        <p:spPr/>
        <p:txBody>
          <a:bodyPr/>
          <a:lstStyle/>
          <a:p>
            <a:fld id="{3A98EE3D-8CD1-4C3F-BD1C-C98C9596463C}" type="slidenum">
              <a:rPr lang="en-US" smtClean="0"/>
              <a:pPr/>
              <a:t>8</a:t>
            </a:fld>
            <a:endParaRPr lang="en-US" dirty="0"/>
          </a:p>
        </p:txBody>
      </p:sp>
      <p:graphicFrame>
        <p:nvGraphicFramePr>
          <p:cNvPr id="13" name="Content Placeholder 6" descr="Timeline placeholder ">
            <a:extLst>
              <a:ext uri="{FF2B5EF4-FFF2-40B4-BE49-F238E27FC236}">
                <a16:creationId xmlns:a16="http://schemas.microsoft.com/office/drawing/2014/main" id="{36CD7C1F-EB09-4D4A-B747-6E1FD459E5FC}"/>
              </a:ext>
            </a:extLst>
          </p:cNvPr>
          <p:cNvGraphicFramePr>
            <a:graphicFrameLocks noGrp="1"/>
          </p:cNvGraphicFramePr>
          <p:nvPr>
            <p:ph idx="1"/>
            <p:extLst>
              <p:ext uri="{D42A27DB-BD31-4B8C-83A1-F6EECF244321}">
                <p14:modId xmlns:p14="http://schemas.microsoft.com/office/powerpoint/2010/main" val="290034642"/>
              </p:ext>
            </p:extLst>
          </p:nvPr>
        </p:nvGraphicFramePr>
        <p:xfrm>
          <a:off x="841248"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73985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F56A6-A0B7-4AD3-A4A4-9522F249B031}"/>
              </a:ext>
            </a:extLst>
          </p:cNvPr>
          <p:cNvSpPr>
            <a:spLocks noGrp="1"/>
          </p:cNvSpPr>
          <p:nvPr>
            <p:ph type="title"/>
          </p:nvPr>
        </p:nvSpPr>
        <p:spPr>
          <a:xfrm>
            <a:off x="581193" y="729658"/>
            <a:ext cx="11029616" cy="988332"/>
          </a:xfrm>
        </p:spPr>
        <p:txBody>
          <a:bodyPr/>
          <a:lstStyle/>
          <a:p>
            <a:r>
              <a:rPr lang="en-US" dirty="0"/>
              <a:t>Content</a:t>
            </a:r>
          </a:p>
        </p:txBody>
      </p:sp>
      <p:sp>
        <p:nvSpPr>
          <p:cNvPr id="3" name="Text Placeholder 2">
            <a:extLst>
              <a:ext uri="{FF2B5EF4-FFF2-40B4-BE49-F238E27FC236}">
                <a16:creationId xmlns:a16="http://schemas.microsoft.com/office/drawing/2014/main" id="{F4E09964-5C29-4FD6-AB66-FC11856B4AF8}"/>
              </a:ext>
            </a:extLst>
          </p:cNvPr>
          <p:cNvSpPr>
            <a:spLocks noGrp="1"/>
          </p:cNvSpPr>
          <p:nvPr>
            <p:ph type="body" idx="1"/>
          </p:nvPr>
        </p:nvSpPr>
        <p:spPr>
          <a:xfrm>
            <a:off x="581191" y="2250891"/>
            <a:ext cx="5194769" cy="557784"/>
          </a:xfrm>
        </p:spPr>
        <p:txBody>
          <a:bodyPr/>
          <a:lstStyle/>
          <a:p>
            <a:r>
              <a:rPr lang="en-US" dirty="0"/>
              <a:t>Subtitle</a:t>
            </a:r>
          </a:p>
        </p:txBody>
      </p:sp>
      <p:sp>
        <p:nvSpPr>
          <p:cNvPr id="4" name="Content Placeholder 3">
            <a:extLst>
              <a:ext uri="{FF2B5EF4-FFF2-40B4-BE49-F238E27FC236}">
                <a16:creationId xmlns:a16="http://schemas.microsoft.com/office/drawing/2014/main" id="{DFFA8F6C-85B2-40F8-9392-16F12DC2D8CA}"/>
              </a:ext>
            </a:extLst>
          </p:cNvPr>
          <p:cNvSpPr>
            <a:spLocks noGrp="1"/>
          </p:cNvSpPr>
          <p:nvPr>
            <p:ph sz="half" idx="2"/>
          </p:nvPr>
        </p:nvSpPr>
        <p:spPr>
          <a:xfrm>
            <a:off x="581194" y="2926052"/>
            <a:ext cx="5194766" cy="2934999"/>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6D629C6-DFC2-4FE6-9BC6-9CC5FAA30175}"/>
              </a:ext>
            </a:extLst>
          </p:cNvPr>
          <p:cNvSpPr>
            <a:spLocks noGrp="1"/>
          </p:cNvSpPr>
          <p:nvPr>
            <p:ph type="body" sz="quarter" idx="3"/>
          </p:nvPr>
        </p:nvSpPr>
        <p:spPr>
          <a:xfrm>
            <a:off x="6416039" y="2250892"/>
            <a:ext cx="5194770" cy="553373"/>
          </a:xfrm>
        </p:spPr>
        <p:txBody>
          <a:bodyPr/>
          <a:lstStyle/>
          <a:p>
            <a:r>
              <a:rPr lang="en-US" dirty="0"/>
              <a:t>Subtitle</a:t>
            </a:r>
          </a:p>
        </p:txBody>
      </p:sp>
      <p:sp>
        <p:nvSpPr>
          <p:cNvPr id="6" name="Content Placeholder 5">
            <a:extLst>
              <a:ext uri="{FF2B5EF4-FFF2-40B4-BE49-F238E27FC236}">
                <a16:creationId xmlns:a16="http://schemas.microsoft.com/office/drawing/2014/main" id="{9CD48624-92E5-4A01-823A-A340A719ADBC}"/>
              </a:ext>
            </a:extLst>
          </p:cNvPr>
          <p:cNvSpPr>
            <a:spLocks noGrp="1"/>
          </p:cNvSpPr>
          <p:nvPr>
            <p:ph sz="quarter" idx="4"/>
          </p:nvPr>
        </p:nvSpPr>
        <p:spPr>
          <a:xfrm>
            <a:off x="6416037" y="2926052"/>
            <a:ext cx="5194771" cy="2934999"/>
          </a:xfrm>
        </p:spPr>
        <p:txBody>
          <a:bodyPr/>
          <a:lstStyle/>
          <a:p>
            <a:r>
              <a:rPr lang="en-US" dirty="0"/>
              <a:t>Open the Design Ideas pane for instant slide makeovers. </a:t>
            </a:r>
          </a:p>
          <a:p>
            <a:r>
              <a:rPr lang="en-US" dirty="0"/>
              <a:t>When we have design ideas, we’ll show them to you right there. </a:t>
            </a:r>
          </a:p>
        </p:txBody>
      </p:sp>
      <p:sp>
        <p:nvSpPr>
          <p:cNvPr id="8" name="Footer Placeholder 7">
            <a:extLst>
              <a:ext uri="{FF2B5EF4-FFF2-40B4-BE49-F238E27FC236}">
                <a16:creationId xmlns:a16="http://schemas.microsoft.com/office/drawing/2014/main" id="{CCF3BEB4-74AE-46AA-B4D6-F74D0D1815C9}"/>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534A0150-AECF-4D8C-A650-1671E51D36E8}"/>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9</a:t>
            </a:fld>
            <a:endParaRPr lang="en-US" dirty="0"/>
          </a:p>
        </p:txBody>
      </p:sp>
    </p:spTree>
    <p:extLst>
      <p:ext uri="{BB962C8B-B14F-4D97-AF65-F5344CB8AC3E}">
        <p14:creationId xmlns:p14="http://schemas.microsoft.com/office/powerpoint/2010/main" val="1715400757"/>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design" id="{9B7A93B0-7E75-4B33-9362-9C4D614AECA1}" vid="{3CF9A9D3-49E8-47CC-B06C-73362BD111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B925AF-1C2C-47DC-A961-4D6FA16128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8D7F1A9-0188-45A8-AAB7-D8B3257A9F5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6CCEB89B-922A-4F66-97DB-EDD8F270360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{0E39C93D-2962-423F-9D5D-6A99740F387F}tf45205285_win32</Template>
  <TotalTime>51</TotalTime>
  <Words>500</Words>
  <Application>Microsoft Office PowerPoint</Application>
  <PresentationFormat>Widescreen</PresentationFormat>
  <Paragraphs>92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Gill Sans MT</vt:lpstr>
      <vt:lpstr>Wingdings 2</vt:lpstr>
      <vt:lpstr>DividendVTI</vt:lpstr>
      <vt:lpstr>Death &amp; Legislation</vt:lpstr>
      <vt:lpstr>Topic</vt:lpstr>
      <vt:lpstr>Introduction</vt:lpstr>
      <vt:lpstr>Topic one</vt:lpstr>
      <vt:lpstr>Table</vt:lpstr>
      <vt:lpstr>The way to get started is to quit  talking and begin doing.</vt:lpstr>
      <vt:lpstr>team</vt:lpstr>
      <vt:lpstr>Timeline</vt:lpstr>
      <vt:lpstr>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Death &amp; Legislation</dc:title>
  <dc:creator>Aline Vo</dc:creator>
  <cp:lastModifiedBy>Aline Vo</cp:lastModifiedBy>
  <cp:revision>1</cp:revision>
  <dcterms:created xsi:type="dcterms:W3CDTF">2023-11-14T01:15:15Z</dcterms:created>
  <dcterms:modified xsi:type="dcterms:W3CDTF">2023-11-16T00:16:17Z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